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Poppins"/>
      <p:regular r:id="rId15"/>
      <p:bold r:id="rId16"/>
      <p:italic r:id="rId17"/>
      <p:boldItalic r:id="rId18"/>
    </p:embeddedFont>
    <p:embeddedFont>
      <p:font typeface="Palanquin Dark"/>
      <p:regular r:id="rId19"/>
      <p:bold r:id="rId20"/>
    </p:embeddedFont>
    <p:embeddedFont>
      <p:font typeface="Poppins Black"/>
      <p:bold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i8fqZkrQDms2K4bVoaNBygwPIvp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alanquinDark-bold.fntdata"/><Relationship Id="rId11" Type="http://schemas.openxmlformats.org/officeDocument/2006/relationships/slide" Target="slides/slide7.xml"/><Relationship Id="rId22" Type="http://schemas.openxmlformats.org/officeDocument/2006/relationships/font" Target="fonts/PoppinsBlack-boldItalic.fntdata"/><Relationship Id="rId10" Type="http://schemas.openxmlformats.org/officeDocument/2006/relationships/slide" Target="slides/slide6.xml"/><Relationship Id="rId21" Type="http://schemas.openxmlformats.org/officeDocument/2006/relationships/font" Target="fonts/PoppinsBlack-bold.fntdata"/><Relationship Id="rId13" Type="http://schemas.openxmlformats.org/officeDocument/2006/relationships/slide" Target="slides/slide9.xml"/><Relationship Id="rId12" Type="http://schemas.openxmlformats.org/officeDocument/2006/relationships/slide" Target="slides/slide8.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Poppins-regular.fntdata"/><Relationship Id="rId14" Type="http://schemas.openxmlformats.org/officeDocument/2006/relationships/slide" Target="slides/slide10.xml"/><Relationship Id="rId17" Type="http://schemas.openxmlformats.org/officeDocument/2006/relationships/font" Target="fonts/Poppins-italic.fntdata"/><Relationship Id="rId16" Type="http://schemas.openxmlformats.org/officeDocument/2006/relationships/font" Target="fonts/Poppins-bold.fntdata"/><Relationship Id="rId5" Type="http://schemas.openxmlformats.org/officeDocument/2006/relationships/slide" Target="slides/slide1.xml"/><Relationship Id="rId19" Type="http://schemas.openxmlformats.org/officeDocument/2006/relationships/font" Target="fonts/PalanquinDark-regular.fntdata"/><Relationship Id="rId6" Type="http://schemas.openxmlformats.org/officeDocument/2006/relationships/slide" Target="slides/slide2.xml"/><Relationship Id="rId18" Type="http://schemas.openxmlformats.org/officeDocument/2006/relationships/font" Target="fonts/Poppins-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 name="Google Shape;3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8216d4092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8216d4092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4" name="Google Shape;54;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0" name="Google Shape;60;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8216d40928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6" name="Google Shape;66;g18216d4092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8216d40928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8216d40928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8216d40928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8216d40928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8216d4092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8216d4092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8216d4092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8216d4092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8216d4092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8216d4092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noFill/>
      </p:bgPr>
    </p:bg>
    <p:spTree>
      <p:nvGrpSpPr>
        <p:cNvPr id="8" name="Shape 8"/>
        <p:cNvGrpSpPr/>
        <p:nvPr/>
      </p:nvGrpSpPr>
      <p:grpSpPr>
        <a:xfrm>
          <a:off x="0" y="0"/>
          <a:ext cx="0" cy="0"/>
          <a:chOff x="0" y="0"/>
          <a:chExt cx="0" cy="0"/>
        </a:xfrm>
      </p:grpSpPr>
      <p:sp>
        <p:nvSpPr>
          <p:cNvPr id="9" name="Google Shape;9;p32"/>
          <p:cNvSpPr txBox="1"/>
          <p:nvPr>
            <p:ph type="ctrTitle"/>
          </p:nvPr>
        </p:nvSpPr>
        <p:spPr>
          <a:xfrm>
            <a:off x="720000" y="1022895"/>
            <a:ext cx="3852000" cy="2021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000"/>
              <a:buNone/>
              <a:defRPr sz="5000"/>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p:txBody>
      </p:sp>
      <p:sp>
        <p:nvSpPr>
          <p:cNvPr id="10" name="Google Shape;10;p32"/>
          <p:cNvSpPr txBox="1"/>
          <p:nvPr>
            <p:ph idx="1" type="subTitle"/>
          </p:nvPr>
        </p:nvSpPr>
        <p:spPr>
          <a:xfrm>
            <a:off x="720000" y="3032950"/>
            <a:ext cx="2962200" cy="68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p:txBody>
      </p:sp>
      <p:sp>
        <p:nvSpPr>
          <p:cNvPr id="11" name="Google Shape;11;p32"/>
          <p:cNvSpPr/>
          <p:nvPr/>
        </p:nvSpPr>
        <p:spPr>
          <a:xfrm>
            <a:off x="-1829809" y="-1974831"/>
            <a:ext cx="4039742" cy="2967540"/>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7">
    <p:spTree>
      <p:nvGrpSpPr>
        <p:cNvPr id="12" name="Shape 12"/>
        <p:cNvGrpSpPr/>
        <p:nvPr/>
      </p:nvGrpSpPr>
      <p:grpSpPr>
        <a:xfrm>
          <a:off x="0" y="0"/>
          <a:ext cx="0" cy="0"/>
          <a:chOff x="0" y="0"/>
          <a:chExt cx="0" cy="0"/>
        </a:xfrm>
      </p:grpSpPr>
      <p:sp>
        <p:nvSpPr>
          <p:cNvPr id="13" name="Google Shape;13;p33"/>
          <p:cNvSpPr txBox="1"/>
          <p:nvPr>
            <p:ph idx="1" type="body"/>
          </p:nvPr>
        </p:nvSpPr>
        <p:spPr>
          <a:xfrm>
            <a:off x="720000" y="2075500"/>
            <a:ext cx="5250900" cy="1931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14" name="Google Shape;14;p33"/>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33"/>
          <p:cNvSpPr txBox="1"/>
          <p:nvPr>
            <p:ph type="title"/>
          </p:nvPr>
        </p:nvSpPr>
        <p:spPr>
          <a:xfrm>
            <a:off x="720000" y="387600"/>
            <a:ext cx="7704000" cy="612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2pPr>
            <a:lvl3pPr lvl="2"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3pPr>
            <a:lvl4pPr lvl="3"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4pPr>
            <a:lvl5pPr lvl="4"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5pPr>
            <a:lvl6pPr lvl="5"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6pPr>
            <a:lvl7pPr lvl="6"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7pPr>
            <a:lvl8pPr lvl="7"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8pPr>
            <a:lvl9pPr lvl="8"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16" name="Google Shape;16;p33"/>
          <p:cNvSpPr/>
          <p:nvPr/>
        </p:nvSpPr>
        <p:spPr>
          <a:xfrm flipH="1" rot="-3678890">
            <a:off x="6399760" y="2305526"/>
            <a:ext cx="4402922" cy="3234328"/>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 and three columns">
    <p:spTree>
      <p:nvGrpSpPr>
        <p:cNvPr id="17" name="Shape 17"/>
        <p:cNvGrpSpPr/>
        <p:nvPr/>
      </p:nvGrpSpPr>
      <p:grpSpPr>
        <a:xfrm>
          <a:off x="0" y="0"/>
          <a:ext cx="0" cy="0"/>
          <a:chOff x="0" y="0"/>
          <a:chExt cx="0" cy="0"/>
        </a:xfrm>
      </p:grpSpPr>
      <p:sp>
        <p:nvSpPr>
          <p:cNvPr id="18" name="Google Shape;18;p34"/>
          <p:cNvSpPr txBox="1"/>
          <p:nvPr>
            <p:ph type="title"/>
          </p:nvPr>
        </p:nvSpPr>
        <p:spPr>
          <a:xfrm>
            <a:off x="869627" y="2130720"/>
            <a:ext cx="885900" cy="704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4800"/>
              <a:buNone/>
              <a:defRPr sz="4800">
                <a:solidFill>
                  <a:schemeClr val="lt2"/>
                </a:solidFill>
              </a:defRPr>
            </a:lvl1pPr>
            <a:lvl2pPr lvl="1" algn="ctr">
              <a:lnSpc>
                <a:spcPct val="100000"/>
              </a:lnSpc>
              <a:spcBef>
                <a:spcPts val="0"/>
              </a:spcBef>
              <a:spcAft>
                <a:spcPts val="0"/>
              </a:spcAft>
              <a:buClr>
                <a:schemeClr val="lt2"/>
              </a:buClr>
              <a:buSzPts val="4800"/>
              <a:buNone/>
              <a:defRPr sz="4800">
                <a:solidFill>
                  <a:schemeClr val="lt2"/>
                </a:solidFill>
              </a:defRPr>
            </a:lvl2pPr>
            <a:lvl3pPr lvl="2" algn="ctr">
              <a:lnSpc>
                <a:spcPct val="100000"/>
              </a:lnSpc>
              <a:spcBef>
                <a:spcPts val="0"/>
              </a:spcBef>
              <a:spcAft>
                <a:spcPts val="0"/>
              </a:spcAft>
              <a:buClr>
                <a:schemeClr val="lt2"/>
              </a:buClr>
              <a:buSzPts val="4800"/>
              <a:buNone/>
              <a:defRPr sz="4800">
                <a:solidFill>
                  <a:schemeClr val="lt2"/>
                </a:solidFill>
              </a:defRPr>
            </a:lvl3pPr>
            <a:lvl4pPr lvl="3" algn="ctr">
              <a:lnSpc>
                <a:spcPct val="100000"/>
              </a:lnSpc>
              <a:spcBef>
                <a:spcPts val="0"/>
              </a:spcBef>
              <a:spcAft>
                <a:spcPts val="0"/>
              </a:spcAft>
              <a:buClr>
                <a:schemeClr val="lt2"/>
              </a:buClr>
              <a:buSzPts val="4800"/>
              <a:buNone/>
              <a:defRPr sz="4800">
                <a:solidFill>
                  <a:schemeClr val="lt2"/>
                </a:solidFill>
              </a:defRPr>
            </a:lvl4pPr>
            <a:lvl5pPr lvl="4" algn="ctr">
              <a:lnSpc>
                <a:spcPct val="100000"/>
              </a:lnSpc>
              <a:spcBef>
                <a:spcPts val="0"/>
              </a:spcBef>
              <a:spcAft>
                <a:spcPts val="0"/>
              </a:spcAft>
              <a:buClr>
                <a:schemeClr val="lt2"/>
              </a:buClr>
              <a:buSzPts val="4800"/>
              <a:buNone/>
              <a:defRPr sz="4800">
                <a:solidFill>
                  <a:schemeClr val="lt2"/>
                </a:solidFill>
              </a:defRPr>
            </a:lvl5pPr>
            <a:lvl6pPr lvl="5" algn="ctr">
              <a:lnSpc>
                <a:spcPct val="100000"/>
              </a:lnSpc>
              <a:spcBef>
                <a:spcPts val="0"/>
              </a:spcBef>
              <a:spcAft>
                <a:spcPts val="0"/>
              </a:spcAft>
              <a:buClr>
                <a:schemeClr val="lt2"/>
              </a:buClr>
              <a:buSzPts val="4800"/>
              <a:buNone/>
              <a:defRPr sz="4800">
                <a:solidFill>
                  <a:schemeClr val="lt2"/>
                </a:solidFill>
              </a:defRPr>
            </a:lvl6pPr>
            <a:lvl7pPr lvl="6" algn="ctr">
              <a:lnSpc>
                <a:spcPct val="100000"/>
              </a:lnSpc>
              <a:spcBef>
                <a:spcPts val="0"/>
              </a:spcBef>
              <a:spcAft>
                <a:spcPts val="0"/>
              </a:spcAft>
              <a:buClr>
                <a:schemeClr val="lt2"/>
              </a:buClr>
              <a:buSzPts val="4800"/>
              <a:buNone/>
              <a:defRPr sz="4800">
                <a:solidFill>
                  <a:schemeClr val="lt2"/>
                </a:solidFill>
              </a:defRPr>
            </a:lvl7pPr>
            <a:lvl8pPr lvl="7" algn="ctr">
              <a:lnSpc>
                <a:spcPct val="100000"/>
              </a:lnSpc>
              <a:spcBef>
                <a:spcPts val="0"/>
              </a:spcBef>
              <a:spcAft>
                <a:spcPts val="0"/>
              </a:spcAft>
              <a:buClr>
                <a:schemeClr val="lt2"/>
              </a:buClr>
              <a:buSzPts val="4800"/>
              <a:buNone/>
              <a:defRPr sz="4800">
                <a:solidFill>
                  <a:schemeClr val="lt2"/>
                </a:solidFill>
              </a:defRPr>
            </a:lvl8pPr>
            <a:lvl9pPr lvl="8" algn="ctr">
              <a:lnSpc>
                <a:spcPct val="100000"/>
              </a:lnSpc>
              <a:spcBef>
                <a:spcPts val="0"/>
              </a:spcBef>
              <a:spcAft>
                <a:spcPts val="0"/>
              </a:spcAft>
              <a:buClr>
                <a:schemeClr val="lt2"/>
              </a:buClr>
              <a:buSzPts val="4800"/>
              <a:buNone/>
              <a:defRPr sz="4800">
                <a:solidFill>
                  <a:schemeClr val="lt2"/>
                </a:solidFill>
              </a:defRPr>
            </a:lvl9pPr>
          </a:lstStyle>
          <a:p/>
        </p:txBody>
      </p:sp>
      <p:sp>
        <p:nvSpPr>
          <p:cNvPr id="19" name="Google Shape;19;p34"/>
          <p:cNvSpPr txBox="1"/>
          <p:nvPr>
            <p:ph idx="1" type="subTitle"/>
          </p:nvPr>
        </p:nvSpPr>
        <p:spPr>
          <a:xfrm>
            <a:off x="723900" y="2995276"/>
            <a:ext cx="2205600" cy="37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a:latin typeface="Poppins Black"/>
                <a:ea typeface="Poppins Black"/>
                <a:cs typeface="Poppins Black"/>
                <a:sym typeface="Poppins Black"/>
              </a:defRPr>
            </a:lvl1pPr>
            <a:lvl2pPr lvl="1" algn="l">
              <a:lnSpc>
                <a:spcPct val="100000"/>
              </a:lnSpc>
              <a:spcBef>
                <a:spcPts val="1600"/>
              </a:spcBef>
              <a:spcAft>
                <a:spcPts val="0"/>
              </a:spcAft>
              <a:buSzPts val="1400"/>
              <a:buNone/>
              <a:defRPr>
                <a:latin typeface="Poppins Black"/>
                <a:ea typeface="Poppins Black"/>
                <a:cs typeface="Poppins Black"/>
                <a:sym typeface="Poppins Black"/>
              </a:defRPr>
            </a:lvl2pPr>
            <a:lvl3pPr lvl="2" algn="l">
              <a:lnSpc>
                <a:spcPct val="100000"/>
              </a:lnSpc>
              <a:spcBef>
                <a:spcPts val="1600"/>
              </a:spcBef>
              <a:spcAft>
                <a:spcPts val="0"/>
              </a:spcAft>
              <a:buSzPts val="1400"/>
              <a:buNone/>
              <a:defRPr>
                <a:latin typeface="Poppins Black"/>
                <a:ea typeface="Poppins Black"/>
                <a:cs typeface="Poppins Black"/>
                <a:sym typeface="Poppins Black"/>
              </a:defRPr>
            </a:lvl3pPr>
            <a:lvl4pPr lvl="3" algn="l">
              <a:lnSpc>
                <a:spcPct val="100000"/>
              </a:lnSpc>
              <a:spcBef>
                <a:spcPts val="1600"/>
              </a:spcBef>
              <a:spcAft>
                <a:spcPts val="0"/>
              </a:spcAft>
              <a:buSzPts val="1400"/>
              <a:buNone/>
              <a:defRPr>
                <a:latin typeface="Poppins Black"/>
                <a:ea typeface="Poppins Black"/>
                <a:cs typeface="Poppins Black"/>
                <a:sym typeface="Poppins Black"/>
              </a:defRPr>
            </a:lvl4pPr>
            <a:lvl5pPr lvl="4" algn="l">
              <a:lnSpc>
                <a:spcPct val="100000"/>
              </a:lnSpc>
              <a:spcBef>
                <a:spcPts val="1600"/>
              </a:spcBef>
              <a:spcAft>
                <a:spcPts val="0"/>
              </a:spcAft>
              <a:buSzPts val="1400"/>
              <a:buNone/>
              <a:defRPr>
                <a:latin typeface="Poppins Black"/>
                <a:ea typeface="Poppins Black"/>
                <a:cs typeface="Poppins Black"/>
                <a:sym typeface="Poppins Black"/>
              </a:defRPr>
            </a:lvl5pPr>
            <a:lvl6pPr lvl="5" algn="l">
              <a:lnSpc>
                <a:spcPct val="100000"/>
              </a:lnSpc>
              <a:spcBef>
                <a:spcPts val="1600"/>
              </a:spcBef>
              <a:spcAft>
                <a:spcPts val="0"/>
              </a:spcAft>
              <a:buSzPts val="1400"/>
              <a:buNone/>
              <a:defRPr>
                <a:latin typeface="Poppins Black"/>
                <a:ea typeface="Poppins Black"/>
                <a:cs typeface="Poppins Black"/>
                <a:sym typeface="Poppins Black"/>
              </a:defRPr>
            </a:lvl6pPr>
            <a:lvl7pPr lvl="6" algn="l">
              <a:lnSpc>
                <a:spcPct val="100000"/>
              </a:lnSpc>
              <a:spcBef>
                <a:spcPts val="1600"/>
              </a:spcBef>
              <a:spcAft>
                <a:spcPts val="0"/>
              </a:spcAft>
              <a:buSzPts val="1400"/>
              <a:buNone/>
              <a:defRPr>
                <a:latin typeface="Poppins Black"/>
                <a:ea typeface="Poppins Black"/>
                <a:cs typeface="Poppins Black"/>
                <a:sym typeface="Poppins Black"/>
              </a:defRPr>
            </a:lvl7pPr>
            <a:lvl8pPr lvl="7" algn="l">
              <a:lnSpc>
                <a:spcPct val="100000"/>
              </a:lnSpc>
              <a:spcBef>
                <a:spcPts val="1600"/>
              </a:spcBef>
              <a:spcAft>
                <a:spcPts val="0"/>
              </a:spcAft>
              <a:buSzPts val="1400"/>
              <a:buNone/>
              <a:defRPr>
                <a:latin typeface="Poppins Black"/>
                <a:ea typeface="Poppins Black"/>
                <a:cs typeface="Poppins Black"/>
                <a:sym typeface="Poppins Black"/>
              </a:defRPr>
            </a:lvl8pPr>
            <a:lvl9pPr lvl="8" algn="l">
              <a:lnSpc>
                <a:spcPct val="100000"/>
              </a:lnSpc>
              <a:spcBef>
                <a:spcPts val="1600"/>
              </a:spcBef>
              <a:spcAft>
                <a:spcPts val="1600"/>
              </a:spcAft>
              <a:buSzPts val="1400"/>
              <a:buNone/>
              <a:defRPr>
                <a:latin typeface="Poppins Black"/>
                <a:ea typeface="Poppins Black"/>
                <a:cs typeface="Poppins Black"/>
                <a:sym typeface="Poppins Black"/>
              </a:defRPr>
            </a:lvl9pPr>
          </a:lstStyle>
          <a:p/>
        </p:txBody>
      </p:sp>
      <p:sp>
        <p:nvSpPr>
          <p:cNvPr id="20" name="Google Shape;20;p34"/>
          <p:cNvSpPr txBox="1"/>
          <p:nvPr>
            <p:ph idx="2" type="subTitle"/>
          </p:nvPr>
        </p:nvSpPr>
        <p:spPr>
          <a:xfrm>
            <a:off x="723900" y="3346802"/>
            <a:ext cx="2205600" cy="85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400"/>
            </a:lvl1pPr>
            <a:lvl2pPr lvl="1" algn="l">
              <a:lnSpc>
                <a:spcPct val="100000"/>
              </a:lnSpc>
              <a:spcBef>
                <a:spcPts val="1600"/>
              </a:spcBef>
              <a:spcAft>
                <a:spcPts val="0"/>
              </a:spcAft>
              <a:buSzPts val="1400"/>
              <a:buNone/>
              <a:defRPr sz="1400"/>
            </a:lvl2pPr>
            <a:lvl3pPr lvl="2" algn="l">
              <a:lnSpc>
                <a:spcPct val="100000"/>
              </a:lnSpc>
              <a:spcBef>
                <a:spcPts val="1600"/>
              </a:spcBef>
              <a:spcAft>
                <a:spcPts val="0"/>
              </a:spcAft>
              <a:buSzPts val="1400"/>
              <a:buNone/>
              <a:defRPr sz="1400"/>
            </a:lvl3pPr>
            <a:lvl4pPr lvl="3" algn="l">
              <a:lnSpc>
                <a:spcPct val="100000"/>
              </a:lnSpc>
              <a:spcBef>
                <a:spcPts val="1600"/>
              </a:spcBef>
              <a:spcAft>
                <a:spcPts val="0"/>
              </a:spcAft>
              <a:buSzPts val="1400"/>
              <a:buNone/>
              <a:defRPr sz="1400"/>
            </a:lvl4pPr>
            <a:lvl5pPr lvl="4" algn="l">
              <a:lnSpc>
                <a:spcPct val="100000"/>
              </a:lnSpc>
              <a:spcBef>
                <a:spcPts val="1600"/>
              </a:spcBef>
              <a:spcAft>
                <a:spcPts val="0"/>
              </a:spcAft>
              <a:buSzPts val="1400"/>
              <a:buNone/>
              <a:defRPr sz="1400"/>
            </a:lvl5pPr>
            <a:lvl6pPr lvl="5" algn="l">
              <a:lnSpc>
                <a:spcPct val="100000"/>
              </a:lnSpc>
              <a:spcBef>
                <a:spcPts val="1600"/>
              </a:spcBef>
              <a:spcAft>
                <a:spcPts val="0"/>
              </a:spcAft>
              <a:buSzPts val="1400"/>
              <a:buNone/>
              <a:defRPr sz="1400"/>
            </a:lvl6pPr>
            <a:lvl7pPr lvl="6" algn="l">
              <a:lnSpc>
                <a:spcPct val="100000"/>
              </a:lnSpc>
              <a:spcBef>
                <a:spcPts val="1600"/>
              </a:spcBef>
              <a:spcAft>
                <a:spcPts val="0"/>
              </a:spcAft>
              <a:buSzPts val="1400"/>
              <a:buNone/>
              <a:defRPr sz="1400"/>
            </a:lvl7pPr>
            <a:lvl8pPr lvl="7" algn="l">
              <a:lnSpc>
                <a:spcPct val="100000"/>
              </a:lnSpc>
              <a:spcBef>
                <a:spcPts val="1600"/>
              </a:spcBef>
              <a:spcAft>
                <a:spcPts val="0"/>
              </a:spcAft>
              <a:buSzPts val="1400"/>
              <a:buNone/>
              <a:defRPr sz="1400"/>
            </a:lvl8pPr>
            <a:lvl9pPr lvl="8" algn="l">
              <a:lnSpc>
                <a:spcPct val="100000"/>
              </a:lnSpc>
              <a:spcBef>
                <a:spcPts val="1600"/>
              </a:spcBef>
              <a:spcAft>
                <a:spcPts val="1600"/>
              </a:spcAft>
              <a:buSzPts val="1400"/>
              <a:buNone/>
              <a:defRPr sz="1400"/>
            </a:lvl9pPr>
          </a:lstStyle>
          <a:p/>
        </p:txBody>
      </p:sp>
      <p:sp>
        <p:nvSpPr>
          <p:cNvPr id="21" name="Google Shape;21;p34"/>
          <p:cNvSpPr txBox="1"/>
          <p:nvPr>
            <p:ph idx="3" type="title"/>
          </p:nvPr>
        </p:nvSpPr>
        <p:spPr>
          <a:xfrm>
            <a:off x="3616601" y="2130720"/>
            <a:ext cx="885900" cy="704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4800"/>
              <a:buNone/>
              <a:defRPr sz="4800">
                <a:solidFill>
                  <a:schemeClr val="lt2"/>
                </a:solidFill>
              </a:defRPr>
            </a:lvl1pPr>
            <a:lvl2pPr lvl="1" algn="ctr">
              <a:lnSpc>
                <a:spcPct val="100000"/>
              </a:lnSpc>
              <a:spcBef>
                <a:spcPts val="0"/>
              </a:spcBef>
              <a:spcAft>
                <a:spcPts val="0"/>
              </a:spcAft>
              <a:buClr>
                <a:schemeClr val="lt2"/>
              </a:buClr>
              <a:buSzPts val="4800"/>
              <a:buNone/>
              <a:defRPr sz="4800">
                <a:solidFill>
                  <a:schemeClr val="lt2"/>
                </a:solidFill>
              </a:defRPr>
            </a:lvl2pPr>
            <a:lvl3pPr lvl="2" algn="ctr">
              <a:lnSpc>
                <a:spcPct val="100000"/>
              </a:lnSpc>
              <a:spcBef>
                <a:spcPts val="0"/>
              </a:spcBef>
              <a:spcAft>
                <a:spcPts val="0"/>
              </a:spcAft>
              <a:buClr>
                <a:schemeClr val="lt2"/>
              </a:buClr>
              <a:buSzPts val="4800"/>
              <a:buNone/>
              <a:defRPr sz="4800">
                <a:solidFill>
                  <a:schemeClr val="lt2"/>
                </a:solidFill>
              </a:defRPr>
            </a:lvl3pPr>
            <a:lvl4pPr lvl="3" algn="ctr">
              <a:lnSpc>
                <a:spcPct val="100000"/>
              </a:lnSpc>
              <a:spcBef>
                <a:spcPts val="0"/>
              </a:spcBef>
              <a:spcAft>
                <a:spcPts val="0"/>
              </a:spcAft>
              <a:buClr>
                <a:schemeClr val="lt2"/>
              </a:buClr>
              <a:buSzPts val="4800"/>
              <a:buNone/>
              <a:defRPr sz="4800">
                <a:solidFill>
                  <a:schemeClr val="lt2"/>
                </a:solidFill>
              </a:defRPr>
            </a:lvl4pPr>
            <a:lvl5pPr lvl="4" algn="ctr">
              <a:lnSpc>
                <a:spcPct val="100000"/>
              </a:lnSpc>
              <a:spcBef>
                <a:spcPts val="0"/>
              </a:spcBef>
              <a:spcAft>
                <a:spcPts val="0"/>
              </a:spcAft>
              <a:buClr>
                <a:schemeClr val="lt2"/>
              </a:buClr>
              <a:buSzPts val="4800"/>
              <a:buNone/>
              <a:defRPr sz="4800">
                <a:solidFill>
                  <a:schemeClr val="lt2"/>
                </a:solidFill>
              </a:defRPr>
            </a:lvl5pPr>
            <a:lvl6pPr lvl="5" algn="ctr">
              <a:lnSpc>
                <a:spcPct val="100000"/>
              </a:lnSpc>
              <a:spcBef>
                <a:spcPts val="0"/>
              </a:spcBef>
              <a:spcAft>
                <a:spcPts val="0"/>
              </a:spcAft>
              <a:buClr>
                <a:schemeClr val="lt2"/>
              </a:buClr>
              <a:buSzPts val="4800"/>
              <a:buNone/>
              <a:defRPr sz="4800">
                <a:solidFill>
                  <a:schemeClr val="lt2"/>
                </a:solidFill>
              </a:defRPr>
            </a:lvl6pPr>
            <a:lvl7pPr lvl="6" algn="ctr">
              <a:lnSpc>
                <a:spcPct val="100000"/>
              </a:lnSpc>
              <a:spcBef>
                <a:spcPts val="0"/>
              </a:spcBef>
              <a:spcAft>
                <a:spcPts val="0"/>
              </a:spcAft>
              <a:buClr>
                <a:schemeClr val="lt2"/>
              </a:buClr>
              <a:buSzPts val="4800"/>
              <a:buNone/>
              <a:defRPr sz="4800">
                <a:solidFill>
                  <a:schemeClr val="lt2"/>
                </a:solidFill>
              </a:defRPr>
            </a:lvl7pPr>
            <a:lvl8pPr lvl="7" algn="ctr">
              <a:lnSpc>
                <a:spcPct val="100000"/>
              </a:lnSpc>
              <a:spcBef>
                <a:spcPts val="0"/>
              </a:spcBef>
              <a:spcAft>
                <a:spcPts val="0"/>
              </a:spcAft>
              <a:buClr>
                <a:schemeClr val="lt2"/>
              </a:buClr>
              <a:buSzPts val="4800"/>
              <a:buNone/>
              <a:defRPr sz="4800">
                <a:solidFill>
                  <a:schemeClr val="lt2"/>
                </a:solidFill>
              </a:defRPr>
            </a:lvl8pPr>
            <a:lvl9pPr lvl="8" algn="ctr">
              <a:lnSpc>
                <a:spcPct val="100000"/>
              </a:lnSpc>
              <a:spcBef>
                <a:spcPts val="0"/>
              </a:spcBef>
              <a:spcAft>
                <a:spcPts val="0"/>
              </a:spcAft>
              <a:buClr>
                <a:schemeClr val="lt2"/>
              </a:buClr>
              <a:buSzPts val="4800"/>
              <a:buNone/>
              <a:defRPr sz="4800">
                <a:solidFill>
                  <a:schemeClr val="lt2"/>
                </a:solidFill>
              </a:defRPr>
            </a:lvl9pPr>
          </a:lstStyle>
          <a:p/>
        </p:txBody>
      </p:sp>
      <p:sp>
        <p:nvSpPr>
          <p:cNvPr id="22" name="Google Shape;22;p34"/>
          <p:cNvSpPr txBox="1"/>
          <p:nvPr>
            <p:ph idx="4" type="subTitle"/>
          </p:nvPr>
        </p:nvSpPr>
        <p:spPr>
          <a:xfrm>
            <a:off x="3470874" y="2995276"/>
            <a:ext cx="2205600" cy="37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a:latin typeface="Poppins Black"/>
                <a:ea typeface="Poppins Black"/>
                <a:cs typeface="Poppins Black"/>
                <a:sym typeface="Poppins Black"/>
              </a:defRPr>
            </a:lvl1pPr>
            <a:lvl2pPr lvl="1" algn="l">
              <a:lnSpc>
                <a:spcPct val="100000"/>
              </a:lnSpc>
              <a:spcBef>
                <a:spcPts val="1600"/>
              </a:spcBef>
              <a:spcAft>
                <a:spcPts val="0"/>
              </a:spcAft>
              <a:buSzPts val="1400"/>
              <a:buNone/>
              <a:defRPr>
                <a:latin typeface="Poppins Black"/>
                <a:ea typeface="Poppins Black"/>
                <a:cs typeface="Poppins Black"/>
                <a:sym typeface="Poppins Black"/>
              </a:defRPr>
            </a:lvl2pPr>
            <a:lvl3pPr lvl="2" algn="l">
              <a:lnSpc>
                <a:spcPct val="100000"/>
              </a:lnSpc>
              <a:spcBef>
                <a:spcPts val="1600"/>
              </a:spcBef>
              <a:spcAft>
                <a:spcPts val="0"/>
              </a:spcAft>
              <a:buSzPts val="1400"/>
              <a:buNone/>
              <a:defRPr>
                <a:latin typeface="Poppins Black"/>
                <a:ea typeface="Poppins Black"/>
                <a:cs typeface="Poppins Black"/>
                <a:sym typeface="Poppins Black"/>
              </a:defRPr>
            </a:lvl3pPr>
            <a:lvl4pPr lvl="3" algn="l">
              <a:lnSpc>
                <a:spcPct val="100000"/>
              </a:lnSpc>
              <a:spcBef>
                <a:spcPts val="1600"/>
              </a:spcBef>
              <a:spcAft>
                <a:spcPts val="0"/>
              </a:spcAft>
              <a:buSzPts val="1400"/>
              <a:buNone/>
              <a:defRPr>
                <a:latin typeface="Poppins Black"/>
                <a:ea typeface="Poppins Black"/>
                <a:cs typeface="Poppins Black"/>
                <a:sym typeface="Poppins Black"/>
              </a:defRPr>
            </a:lvl4pPr>
            <a:lvl5pPr lvl="4" algn="l">
              <a:lnSpc>
                <a:spcPct val="100000"/>
              </a:lnSpc>
              <a:spcBef>
                <a:spcPts val="1600"/>
              </a:spcBef>
              <a:spcAft>
                <a:spcPts val="0"/>
              </a:spcAft>
              <a:buSzPts val="1400"/>
              <a:buNone/>
              <a:defRPr>
                <a:latin typeface="Poppins Black"/>
                <a:ea typeface="Poppins Black"/>
                <a:cs typeface="Poppins Black"/>
                <a:sym typeface="Poppins Black"/>
              </a:defRPr>
            </a:lvl5pPr>
            <a:lvl6pPr lvl="5" algn="l">
              <a:lnSpc>
                <a:spcPct val="100000"/>
              </a:lnSpc>
              <a:spcBef>
                <a:spcPts val="1600"/>
              </a:spcBef>
              <a:spcAft>
                <a:spcPts val="0"/>
              </a:spcAft>
              <a:buSzPts val="1400"/>
              <a:buNone/>
              <a:defRPr>
                <a:latin typeface="Poppins Black"/>
                <a:ea typeface="Poppins Black"/>
                <a:cs typeface="Poppins Black"/>
                <a:sym typeface="Poppins Black"/>
              </a:defRPr>
            </a:lvl6pPr>
            <a:lvl7pPr lvl="6" algn="l">
              <a:lnSpc>
                <a:spcPct val="100000"/>
              </a:lnSpc>
              <a:spcBef>
                <a:spcPts val="1600"/>
              </a:spcBef>
              <a:spcAft>
                <a:spcPts val="0"/>
              </a:spcAft>
              <a:buSzPts val="1400"/>
              <a:buNone/>
              <a:defRPr>
                <a:latin typeface="Poppins Black"/>
                <a:ea typeface="Poppins Black"/>
                <a:cs typeface="Poppins Black"/>
                <a:sym typeface="Poppins Black"/>
              </a:defRPr>
            </a:lvl7pPr>
            <a:lvl8pPr lvl="7" algn="l">
              <a:lnSpc>
                <a:spcPct val="100000"/>
              </a:lnSpc>
              <a:spcBef>
                <a:spcPts val="1600"/>
              </a:spcBef>
              <a:spcAft>
                <a:spcPts val="0"/>
              </a:spcAft>
              <a:buSzPts val="1400"/>
              <a:buNone/>
              <a:defRPr>
                <a:latin typeface="Poppins Black"/>
                <a:ea typeface="Poppins Black"/>
                <a:cs typeface="Poppins Black"/>
                <a:sym typeface="Poppins Black"/>
              </a:defRPr>
            </a:lvl8pPr>
            <a:lvl9pPr lvl="8" algn="l">
              <a:lnSpc>
                <a:spcPct val="100000"/>
              </a:lnSpc>
              <a:spcBef>
                <a:spcPts val="1600"/>
              </a:spcBef>
              <a:spcAft>
                <a:spcPts val="1600"/>
              </a:spcAft>
              <a:buSzPts val="1400"/>
              <a:buNone/>
              <a:defRPr>
                <a:latin typeface="Poppins Black"/>
                <a:ea typeface="Poppins Black"/>
                <a:cs typeface="Poppins Black"/>
                <a:sym typeface="Poppins Black"/>
              </a:defRPr>
            </a:lvl9pPr>
          </a:lstStyle>
          <a:p/>
        </p:txBody>
      </p:sp>
      <p:sp>
        <p:nvSpPr>
          <p:cNvPr id="23" name="Google Shape;23;p34"/>
          <p:cNvSpPr txBox="1"/>
          <p:nvPr>
            <p:ph idx="5" type="subTitle"/>
          </p:nvPr>
        </p:nvSpPr>
        <p:spPr>
          <a:xfrm>
            <a:off x="3470875" y="3346802"/>
            <a:ext cx="2205600" cy="85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400"/>
            </a:lvl1pPr>
            <a:lvl2pPr lvl="1" algn="l">
              <a:lnSpc>
                <a:spcPct val="100000"/>
              </a:lnSpc>
              <a:spcBef>
                <a:spcPts val="1600"/>
              </a:spcBef>
              <a:spcAft>
                <a:spcPts val="0"/>
              </a:spcAft>
              <a:buSzPts val="1400"/>
              <a:buNone/>
              <a:defRPr sz="1400"/>
            </a:lvl2pPr>
            <a:lvl3pPr lvl="2" algn="l">
              <a:lnSpc>
                <a:spcPct val="100000"/>
              </a:lnSpc>
              <a:spcBef>
                <a:spcPts val="1600"/>
              </a:spcBef>
              <a:spcAft>
                <a:spcPts val="0"/>
              </a:spcAft>
              <a:buSzPts val="1400"/>
              <a:buNone/>
              <a:defRPr sz="1400"/>
            </a:lvl3pPr>
            <a:lvl4pPr lvl="3" algn="l">
              <a:lnSpc>
                <a:spcPct val="100000"/>
              </a:lnSpc>
              <a:spcBef>
                <a:spcPts val="1600"/>
              </a:spcBef>
              <a:spcAft>
                <a:spcPts val="0"/>
              </a:spcAft>
              <a:buSzPts val="1400"/>
              <a:buNone/>
              <a:defRPr sz="1400"/>
            </a:lvl4pPr>
            <a:lvl5pPr lvl="4" algn="l">
              <a:lnSpc>
                <a:spcPct val="100000"/>
              </a:lnSpc>
              <a:spcBef>
                <a:spcPts val="1600"/>
              </a:spcBef>
              <a:spcAft>
                <a:spcPts val="0"/>
              </a:spcAft>
              <a:buSzPts val="1400"/>
              <a:buNone/>
              <a:defRPr sz="1400"/>
            </a:lvl5pPr>
            <a:lvl6pPr lvl="5" algn="l">
              <a:lnSpc>
                <a:spcPct val="100000"/>
              </a:lnSpc>
              <a:spcBef>
                <a:spcPts val="1600"/>
              </a:spcBef>
              <a:spcAft>
                <a:spcPts val="0"/>
              </a:spcAft>
              <a:buSzPts val="1400"/>
              <a:buNone/>
              <a:defRPr sz="1400"/>
            </a:lvl6pPr>
            <a:lvl7pPr lvl="6" algn="l">
              <a:lnSpc>
                <a:spcPct val="100000"/>
              </a:lnSpc>
              <a:spcBef>
                <a:spcPts val="1600"/>
              </a:spcBef>
              <a:spcAft>
                <a:spcPts val="0"/>
              </a:spcAft>
              <a:buSzPts val="1400"/>
              <a:buNone/>
              <a:defRPr sz="1400"/>
            </a:lvl7pPr>
            <a:lvl8pPr lvl="7" algn="l">
              <a:lnSpc>
                <a:spcPct val="100000"/>
              </a:lnSpc>
              <a:spcBef>
                <a:spcPts val="1600"/>
              </a:spcBef>
              <a:spcAft>
                <a:spcPts val="0"/>
              </a:spcAft>
              <a:buSzPts val="1400"/>
              <a:buNone/>
              <a:defRPr sz="1400"/>
            </a:lvl8pPr>
            <a:lvl9pPr lvl="8" algn="l">
              <a:lnSpc>
                <a:spcPct val="100000"/>
              </a:lnSpc>
              <a:spcBef>
                <a:spcPts val="1600"/>
              </a:spcBef>
              <a:spcAft>
                <a:spcPts val="1600"/>
              </a:spcAft>
              <a:buSzPts val="1400"/>
              <a:buNone/>
              <a:defRPr sz="1400"/>
            </a:lvl9pPr>
          </a:lstStyle>
          <a:p/>
        </p:txBody>
      </p:sp>
      <p:sp>
        <p:nvSpPr>
          <p:cNvPr id="24" name="Google Shape;24;p34"/>
          <p:cNvSpPr txBox="1"/>
          <p:nvPr>
            <p:ph idx="6" type="title"/>
          </p:nvPr>
        </p:nvSpPr>
        <p:spPr>
          <a:xfrm>
            <a:off x="6363576" y="2130720"/>
            <a:ext cx="885900" cy="704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4800"/>
              <a:buNone/>
              <a:defRPr sz="4800">
                <a:solidFill>
                  <a:schemeClr val="lt2"/>
                </a:solidFill>
              </a:defRPr>
            </a:lvl1pPr>
            <a:lvl2pPr lvl="1" algn="ctr">
              <a:lnSpc>
                <a:spcPct val="100000"/>
              </a:lnSpc>
              <a:spcBef>
                <a:spcPts val="0"/>
              </a:spcBef>
              <a:spcAft>
                <a:spcPts val="0"/>
              </a:spcAft>
              <a:buClr>
                <a:schemeClr val="lt2"/>
              </a:buClr>
              <a:buSzPts val="4800"/>
              <a:buNone/>
              <a:defRPr sz="4800">
                <a:solidFill>
                  <a:schemeClr val="lt2"/>
                </a:solidFill>
              </a:defRPr>
            </a:lvl2pPr>
            <a:lvl3pPr lvl="2" algn="ctr">
              <a:lnSpc>
                <a:spcPct val="100000"/>
              </a:lnSpc>
              <a:spcBef>
                <a:spcPts val="0"/>
              </a:spcBef>
              <a:spcAft>
                <a:spcPts val="0"/>
              </a:spcAft>
              <a:buClr>
                <a:schemeClr val="lt2"/>
              </a:buClr>
              <a:buSzPts val="4800"/>
              <a:buNone/>
              <a:defRPr sz="4800">
                <a:solidFill>
                  <a:schemeClr val="lt2"/>
                </a:solidFill>
              </a:defRPr>
            </a:lvl3pPr>
            <a:lvl4pPr lvl="3" algn="ctr">
              <a:lnSpc>
                <a:spcPct val="100000"/>
              </a:lnSpc>
              <a:spcBef>
                <a:spcPts val="0"/>
              </a:spcBef>
              <a:spcAft>
                <a:spcPts val="0"/>
              </a:spcAft>
              <a:buClr>
                <a:schemeClr val="lt2"/>
              </a:buClr>
              <a:buSzPts val="4800"/>
              <a:buNone/>
              <a:defRPr sz="4800">
                <a:solidFill>
                  <a:schemeClr val="lt2"/>
                </a:solidFill>
              </a:defRPr>
            </a:lvl4pPr>
            <a:lvl5pPr lvl="4" algn="ctr">
              <a:lnSpc>
                <a:spcPct val="100000"/>
              </a:lnSpc>
              <a:spcBef>
                <a:spcPts val="0"/>
              </a:spcBef>
              <a:spcAft>
                <a:spcPts val="0"/>
              </a:spcAft>
              <a:buClr>
                <a:schemeClr val="lt2"/>
              </a:buClr>
              <a:buSzPts val="4800"/>
              <a:buNone/>
              <a:defRPr sz="4800">
                <a:solidFill>
                  <a:schemeClr val="lt2"/>
                </a:solidFill>
              </a:defRPr>
            </a:lvl5pPr>
            <a:lvl6pPr lvl="5" algn="ctr">
              <a:lnSpc>
                <a:spcPct val="100000"/>
              </a:lnSpc>
              <a:spcBef>
                <a:spcPts val="0"/>
              </a:spcBef>
              <a:spcAft>
                <a:spcPts val="0"/>
              </a:spcAft>
              <a:buClr>
                <a:schemeClr val="lt2"/>
              </a:buClr>
              <a:buSzPts val="4800"/>
              <a:buNone/>
              <a:defRPr sz="4800">
                <a:solidFill>
                  <a:schemeClr val="lt2"/>
                </a:solidFill>
              </a:defRPr>
            </a:lvl6pPr>
            <a:lvl7pPr lvl="6" algn="ctr">
              <a:lnSpc>
                <a:spcPct val="100000"/>
              </a:lnSpc>
              <a:spcBef>
                <a:spcPts val="0"/>
              </a:spcBef>
              <a:spcAft>
                <a:spcPts val="0"/>
              </a:spcAft>
              <a:buClr>
                <a:schemeClr val="lt2"/>
              </a:buClr>
              <a:buSzPts val="4800"/>
              <a:buNone/>
              <a:defRPr sz="4800">
                <a:solidFill>
                  <a:schemeClr val="lt2"/>
                </a:solidFill>
              </a:defRPr>
            </a:lvl7pPr>
            <a:lvl8pPr lvl="7" algn="ctr">
              <a:lnSpc>
                <a:spcPct val="100000"/>
              </a:lnSpc>
              <a:spcBef>
                <a:spcPts val="0"/>
              </a:spcBef>
              <a:spcAft>
                <a:spcPts val="0"/>
              </a:spcAft>
              <a:buClr>
                <a:schemeClr val="lt2"/>
              </a:buClr>
              <a:buSzPts val="4800"/>
              <a:buNone/>
              <a:defRPr sz="4800">
                <a:solidFill>
                  <a:schemeClr val="lt2"/>
                </a:solidFill>
              </a:defRPr>
            </a:lvl8pPr>
            <a:lvl9pPr lvl="8" algn="ctr">
              <a:lnSpc>
                <a:spcPct val="100000"/>
              </a:lnSpc>
              <a:spcBef>
                <a:spcPts val="0"/>
              </a:spcBef>
              <a:spcAft>
                <a:spcPts val="0"/>
              </a:spcAft>
              <a:buClr>
                <a:schemeClr val="lt2"/>
              </a:buClr>
              <a:buSzPts val="4800"/>
              <a:buNone/>
              <a:defRPr sz="4800">
                <a:solidFill>
                  <a:schemeClr val="lt2"/>
                </a:solidFill>
              </a:defRPr>
            </a:lvl9pPr>
          </a:lstStyle>
          <a:p/>
        </p:txBody>
      </p:sp>
      <p:sp>
        <p:nvSpPr>
          <p:cNvPr id="25" name="Google Shape;25;p34"/>
          <p:cNvSpPr txBox="1"/>
          <p:nvPr>
            <p:ph idx="7" type="subTitle"/>
          </p:nvPr>
        </p:nvSpPr>
        <p:spPr>
          <a:xfrm>
            <a:off x="6217849" y="2995276"/>
            <a:ext cx="2205600" cy="371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a:latin typeface="Poppins Black"/>
                <a:ea typeface="Poppins Black"/>
                <a:cs typeface="Poppins Black"/>
                <a:sym typeface="Poppins Black"/>
              </a:defRPr>
            </a:lvl1pPr>
            <a:lvl2pPr lvl="1" algn="l">
              <a:lnSpc>
                <a:spcPct val="100000"/>
              </a:lnSpc>
              <a:spcBef>
                <a:spcPts val="1600"/>
              </a:spcBef>
              <a:spcAft>
                <a:spcPts val="0"/>
              </a:spcAft>
              <a:buSzPts val="1400"/>
              <a:buNone/>
              <a:defRPr>
                <a:latin typeface="Poppins Black"/>
                <a:ea typeface="Poppins Black"/>
                <a:cs typeface="Poppins Black"/>
                <a:sym typeface="Poppins Black"/>
              </a:defRPr>
            </a:lvl2pPr>
            <a:lvl3pPr lvl="2" algn="l">
              <a:lnSpc>
                <a:spcPct val="100000"/>
              </a:lnSpc>
              <a:spcBef>
                <a:spcPts val="1600"/>
              </a:spcBef>
              <a:spcAft>
                <a:spcPts val="0"/>
              </a:spcAft>
              <a:buSzPts val="1400"/>
              <a:buNone/>
              <a:defRPr>
                <a:latin typeface="Poppins Black"/>
                <a:ea typeface="Poppins Black"/>
                <a:cs typeface="Poppins Black"/>
                <a:sym typeface="Poppins Black"/>
              </a:defRPr>
            </a:lvl3pPr>
            <a:lvl4pPr lvl="3" algn="l">
              <a:lnSpc>
                <a:spcPct val="100000"/>
              </a:lnSpc>
              <a:spcBef>
                <a:spcPts val="1600"/>
              </a:spcBef>
              <a:spcAft>
                <a:spcPts val="0"/>
              </a:spcAft>
              <a:buSzPts val="1400"/>
              <a:buNone/>
              <a:defRPr>
                <a:latin typeface="Poppins Black"/>
                <a:ea typeface="Poppins Black"/>
                <a:cs typeface="Poppins Black"/>
                <a:sym typeface="Poppins Black"/>
              </a:defRPr>
            </a:lvl4pPr>
            <a:lvl5pPr lvl="4" algn="l">
              <a:lnSpc>
                <a:spcPct val="100000"/>
              </a:lnSpc>
              <a:spcBef>
                <a:spcPts val="1600"/>
              </a:spcBef>
              <a:spcAft>
                <a:spcPts val="0"/>
              </a:spcAft>
              <a:buSzPts val="1400"/>
              <a:buNone/>
              <a:defRPr>
                <a:latin typeface="Poppins Black"/>
                <a:ea typeface="Poppins Black"/>
                <a:cs typeface="Poppins Black"/>
                <a:sym typeface="Poppins Black"/>
              </a:defRPr>
            </a:lvl5pPr>
            <a:lvl6pPr lvl="5" algn="l">
              <a:lnSpc>
                <a:spcPct val="100000"/>
              </a:lnSpc>
              <a:spcBef>
                <a:spcPts val="1600"/>
              </a:spcBef>
              <a:spcAft>
                <a:spcPts val="0"/>
              </a:spcAft>
              <a:buSzPts val="1400"/>
              <a:buNone/>
              <a:defRPr>
                <a:latin typeface="Poppins Black"/>
                <a:ea typeface="Poppins Black"/>
                <a:cs typeface="Poppins Black"/>
                <a:sym typeface="Poppins Black"/>
              </a:defRPr>
            </a:lvl6pPr>
            <a:lvl7pPr lvl="6" algn="l">
              <a:lnSpc>
                <a:spcPct val="100000"/>
              </a:lnSpc>
              <a:spcBef>
                <a:spcPts val="1600"/>
              </a:spcBef>
              <a:spcAft>
                <a:spcPts val="0"/>
              </a:spcAft>
              <a:buSzPts val="1400"/>
              <a:buNone/>
              <a:defRPr>
                <a:latin typeface="Poppins Black"/>
                <a:ea typeface="Poppins Black"/>
                <a:cs typeface="Poppins Black"/>
                <a:sym typeface="Poppins Black"/>
              </a:defRPr>
            </a:lvl7pPr>
            <a:lvl8pPr lvl="7" algn="l">
              <a:lnSpc>
                <a:spcPct val="100000"/>
              </a:lnSpc>
              <a:spcBef>
                <a:spcPts val="1600"/>
              </a:spcBef>
              <a:spcAft>
                <a:spcPts val="0"/>
              </a:spcAft>
              <a:buSzPts val="1400"/>
              <a:buNone/>
              <a:defRPr>
                <a:latin typeface="Poppins Black"/>
                <a:ea typeface="Poppins Black"/>
                <a:cs typeface="Poppins Black"/>
                <a:sym typeface="Poppins Black"/>
              </a:defRPr>
            </a:lvl8pPr>
            <a:lvl9pPr lvl="8" algn="l">
              <a:lnSpc>
                <a:spcPct val="100000"/>
              </a:lnSpc>
              <a:spcBef>
                <a:spcPts val="1600"/>
              </a:spcBef>
              <a:spcAft>
                <a:spcPts val="1600"/>
              </a:spcAft>
              <a:buSzPts val="1400"/>
              <a:buNone/>
              <a:defRPr>
                <a:latin typeface="Poppins Black"/>
                <a:ea typeface="Poppins Black"/>
                <a:cs typeface="Poppins Black"/>
                <a:sym typeface="Poppins Black"/>
              </a:defRPr>
            </a:lvl9pPr>
          </a:lstStyle>
          <a:p/>
        </p:txBody>
      </p:sp>
      <p:sp>
        <p:nvSpPr>
          <p:cNvPr id="26" name="Google Shape;26;p34"/>
          <p:cNvSpPr txBox="1"/>
          <p:nvPr>
            <p:ph idx="8" type="subTitle"/>
          </p:nvPr>
        </p:nvSpPr>
        <p:spPr>
          <a:xfrm>
            <a:off x="6217850" y="3346802"/>
            <a:ext cx="2205600" cy="85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400"/>
            </a:lvl1pPr>
            <a:lvl2pPr lvl="1" algn="l">
              <a:lnSpc>
                <a:spcPct val="100000"/>
              </a:lnSpc>
              <a:spcBef>
                <a:spcPts val="1600"/>
              </a:spcBef>
              <a:spcAft>
                <a:spcPts val="0"/>
              </a:spcAft>
              <a:buSzPts val="1400"/>
              <a:buNone/>
              <a:defRPr sz="1400"/>
            </a:lvl2pPr>
            <a:lvl3pPr lvl="2" algn="l">
              <a:lnSpc>
                <a:spcPct val="100000"/>
              </a:lnSpc>
              <a:spcBef>
                <a:spcPts val="1600"/>
              </a:spcBef>
              <a:spcAft>
                <a:spcPts val="0"/>
              </a:spcAft>
              <a:buSzPts val="1400"/>
              <a:buNone/>
              <a:defRPr sz="1400"/>
            </a:lvl3pPr>
            <a:lvl4pPr lvl="3" algn="l">
              <a:lnSpc>
                <a:spcPct val="100000"/>
              </a:lnSpc>
              <a:spcBef>
                <a:spcPts val="1600"/>
              </a:spcBef>
              <a:spcAft>
                <a:spcPts val="0"/>
              </a:spcAft>
              <a:buSzPts val="1400"/>
              <a:buNone/>
              <a:defRPr sz="1400"/>
            </a:lvl4pPr>
            <a:lvl5pPr lvl="4" algn="l">
              <a:lnSpc>
                <a:spcPct val="100000"/>
              </a:lnSpc>
              <a:spcBef>
                <a:spcPts val="1600"/>
              </a:spcBef>
              <a:spcAft>
                <a:spcPts val="0"/>
              </a:spcAft>
              <a:buSzPts val="1400"/>
              <a:buNone/>
              <a:defRPr sz="1400"/>
            </a:lvl5pPr>
            <a:lvl6pPr lvl="5" algn="l">
              <a:lnSpc>
                <a:spcPct val="100000"/>
              </a:lnSpc>
              <a:spcBef>
                <a:spcPts val="1600"/>
              </a:spcBef>
              <a:spcAft>
                <a:spcPts val="0"/>
              </a:spcAft>
              <a:buSzPts val="1400"/>
              <a:buNone/>
              <a:defRPr sz="1400"/>
            </a:lvl6pPr>
            <a:lvl7pPr lvl="6" algn="l">
              <a:lnSpc>
                <a:spcPct val="100000"/>
              </a:lnSpc>
              <a:spcBef>
                <a:spcPts val="1600"/>
              </a:spcBef>
              <a:spcAft>
                <a:spcPts val="0"/>
              </a:spcAft>
              <a:buSzPts val="1400"/>
              <a:buNone/>
              <a:defRPr sz="1400"/>
            </a:lvl7pPr>
            <a:lvl8pPr lvl="7" algn="l">
              <a:lnSpc>
                <a:spcPct val="100000"/>
              </a:lnSpc>
              <a:spcBef>
                <a:spcPts val="1600"/>
              </a:spcBef>
              <a:spcAft>
                <a:spcPts val="0"/>
              </a:spcAft>
              <a:buSzPts val="1400"/>
              <a:buNone/>
              <a:defRPr sz="1400"/>
            </a:lvl8pPr>
            <a:lvl9pPr lvl="8" algn="l">
              <a:lnSpc>
                <a:spcPct val="100000"/>
              </a:lnSpc>
              <a:spcBef>
                <a:spcPts val="1600"/>
              </a:spcBef>
              <a:spcAft>
                <a:spcPts val="1600"/>
              </a:spcAft>
              <a:buSzPts val="1400"/>
              <a:buNone/>
              <a:defRPr sz="1400"/>
            </a:lvl9pPr>
          </a:lstStyle>
          <a:p/>
        </p:txBody>
      </p:sp>
      <p:sp>
        <p:nvSpPr>
          <p:cNvPr id="27" name="Google Shape;27;p34"/>
          <p:cNvSpPr/>
          <p:nvPr/>
        </p:nvSpPr>
        <p:spPr>
          <a:xfrm>
            <a:off x="720000" y="727800"/>
            <a:ext cx="5778000" cy="27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4"/>
          <p:cNvSpPr txBox="1"/>
          <p:nvPr>
            <p:ph idx="9" type="title"/>
          </p:nvPr>
        </p:nvSpPr>
        <p:spPr>
          <a:xfrm>
            <a:off x="720000" y="387600"/>
            <a:ext cx="7704000" cy="612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2pPr>
            <a:lvl3pPr lvl="2"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3pPr>
            <a:lvl4pPr lvl="3"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4pPr>
            <a:lvl5pPr lvl="4"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5pPr>
            <a:lvl6pPr lvl="5"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6pPr>
            <a:lvl7pPr lvl="6"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7pPr>
            <a:lvl8pPr lvl="7"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8pPr>
            <a:lvl9pPr lvl="8" algn="l">
              <a:lnSpc>
                <a:spcPct val="100000"/>
              </a:lnSpc>
              <a:spcBef>
                <a:spcPts val="0"/>
              </a:spcBef>
              <a:spcAft>
                <a:spcPts val="0"/>
              </a:spcAft>
              <a:buSzPts val="3200"/>
              <a:buFont typeface="Palanquin Dark"/>
              <a:buNone/>
              <a:defRPr>
                <a:latin typeface="Palanquin Dark"/>
                <a:ea typeface="Palanquin Dark"/>
                <a:cs typeface="Palanquin Dark"/>
                <a:sym typeface="Palanquin Dark"/>
              </a:defRPr>
            </a:lvl9pPr>
          </a:lstStyle>
          <a:p/>
        </p:txBody>
      </p:sp>
      <p:sp>
        <p:nvSpPr>
          <p:cNvPr id="29" name="Google Shape;29;p34"/>
          <p:cNvSpPr/>
          <p:nvPr/>
        </p:nvSpPr>
        <p:spPr>
          <a:xfrm rot="-7205113">
            <a:off x="7466444" y="-1156119"/>
            <a:ext cx="4039941" cy="2967686"/>
          </a:xfrm>
          <a:custGeom>
            <a:rect b="b" l="l" r="r" t="t"/>
            <a:pathLst>
              <a:path extrusionOk="0" h="111248" w="151443">
                <a:moveTo>
                  <a:pt x="121092" y="1"/>
                </a:moveTo>
                <a:cubicBezTo>
                  <a:pt x="118111" y="1"/>
                  <a:pt x="114831" y="806"/>
                  <a:pt x="111247" y="2660"/>
                </a:cubicBezTo>
                <a:cubicBezTo>
                  <a:pt x="97971" y="9532"/>
                  <a:pt x="97037" y="24476"/>
                  <a:pt x="78890" y="25377"/>
                </a:cubicBezTo>
                <a:cubicBezTo>
                  <a:pt x="77070" y="25468"/>
                  <a:pt x="75284" y="25506"/>
                  <a:pt x="73527" y="25506"/>
                </a:cubicBezTo>
                <a:cubicBezTo>
                  <a:pt x="64901" y="25506"/>
                  <a:pt x="56984" y="24592"/>
                  <a:pt x="49133" y="24592"/>
                </a:cubicBezTo>
                <a:cubicBezTo>
                  <a:pt x="39865" y="24592"/>
                  <a:pt x="30689" y="25865"/>
                  <a:pt x="20549" y="31414"/>
                </a:cubicBezTo>
                <a:cubicBezTo>
                  <a:pt x="3436" y="40788"/>
                  <a:pt x="1" y="54497"/>
                  <a:pt x="3303" y="70576"/>
                </a:cubicBezTo>
                <a:cubicBezTo>
                  <a:pt x="8984" y="98326"/>
                  <a:pt x="32934" y="111248"/>
                  <a:pt x="60420" y="111248"/>
                </a:cubicBezTo>
                <a:cubicBezTo>
                  <a:pt x="72152" y="111248"/>
                  <a:pt x="84528" y="108893"/>
                  <a:pt x="96403" y="104333"/>
                </a:cubicBezTo>
                <a:cubicBezTo>
                  <a:pt x="134030" y="89889"/>
                  <a:pt x="151442" y="56599"/>
                  <a:pt x="142936" y="23308"/>
                </a:cubicBezTo>
                <a:cubicBezTo>
                  <a:pt x="140341" y="13221"/>
                  <a:pt x="133174" y="1"/>
                  <a:pt x="12109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0" name="Shape 3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 name="Shape 31"/>
        <p:cNvGrpSpPr/>
        <p:nvPr/>
      </p:nvGrpSpPr>
      <p:grpSpPr>
        <a:xfrm>
          <a:off x="0" y="0"/>
          <a:ext cx="0" cy="0"/>
          <a:chOff x="0" y="0"/>
          <a:chExt cx="0" cy="0"/>
        </a:xfrm>
      </p:grpSpPr>
      <p:sp>
        <p:nvSpPr>
          <p:cNvPr id="32" name="Google Shape;32;p36"/>
          <p:cNvSpPr txBox="1"/>
          <p:nvPr>
            <p:ph type="title"/>
          </p:nvPr>
        </p:nvSpPr>
        <p:spPr>
          <a:xfrm>
            <a:off x="720000" y="390930"/>
            <a:ext cx="7704000" cy="612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200"/>
              <a:buNone/>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33" name="Google Shape;33;p36"/>
          <p:cNvSpPr txBox="1"/>
          <p:nvPr>
            <p:ph idx="1" type="body"/>
          </p:nvPr>
        </p:nvSpPr>
        <p:spPr>
          <a:xfrm>
            <a:off x="720000" y="1300850"/>
            <a:ext cx="7704000" cy="32679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34" name="Google Shape;34;p36"/>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5" name="Google Shape;35;p36"/>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6" name="Google Shape;36;p36"/>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31"/>
          <p:cNvSpPr txBox="1"/>
          <p:nvPr>
            <p:ph type="title"/>
          </p:nvPr>
        </p:nvSpPr>
        <p:spPr>
          <a:xfrm>
            <a:off x="720000" y="390930"/>
            <a:ext cx="7704000" cy="6126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200"/>
              <a:buFont typeface="Poppins Black"/>
              <a:buNone/>
              <a:defRPr b="0" i="0" sz="3200" u="none" cap="none" strike="noStrike">
                <a:solidFill>
                  <a:schemeClr val="dk1"/>
                </a:solidFill>
                <a:latin typeface="Poppins Black"/>
                <a:ea typeface="Poppins Black"/>
                <a:cs typeface="Poppins Black"/>
                <a:sym typeface="Poppins Black"/>
              </a:defRPr>
            </a:lvl1pPr>
            <a:lvl2pPr lvl="1" marR="0" rtl="0" algn="l">
              <a:lnSpc>
                <a:spcPct val="100000"/>
              </a:lnSpc>
              <a:spcBef>
                <a:spcPts val="0"/>
              </a:spcBef>
              <a:spcAft>
                <a:spcPts val="0"/>
              </a:spcAft>
              <a:buClr>
                <a:schemeClr val="dk1"/>
              </a:buClr>
              <a:buSzPts val="3200"/>
              <a:buFont typeface="Poppins Black"/>
              <a:buNone/>
              <a:defRPr b="0" i="0" sz="3200" u="none" cap="none" strike="noStrike">
                <a:solidFill>
                  <a:schemeClr val="dk1"/>
                </a:solidFill>
                <a:latin typeface="Poppins Black"/>
                <a:ea typeface="Poppins Black"/>
                <a:cs typeface="Poppins Black"/>
                <a:sym typeface="Poppins Black"/>
              </a:defRPr>
            </a:lvl2pPr>
            <a:lvl3pPr lvl="2" marR="0" rtl="0" algn="l">
              <a:lnSpc>
                <a:spcPct val="100000"/>
              </a:lnSpc>
              <a:spcBef>
                <a:spcPts val="0"/>
              </a:spcBef>
              <a:spcAft>
                <a:spcPts val="0"/>
              </a:spcAft>
              <a:buClr>
                <a:schemeClr val="dk1"/>
              </a:buClr>
              <a:buSzPts val="3200"/>
              <a:buFont typeface="Poppins Black"/>
              <a:buNone/>
              <a:defRPr b="0" i="0" sz="3200" u="none" cap="none" strike="noStrike">
                <a:solidFill>
                  <a:schemeClr val="dk1"/>
                </a:solidFill>
                <a:latin typeface="Poppins Black"/>
                <a:ea typeface="Poppins Black"/>
                <a:cs typeface="Poppins Black"/>
                <a:sym typeface="Poppins Black"/>
              </a:defRPr>
            </a:lvl3pPr>
            <a:lvl4pPr lvl="3" marR="0" rtl="0" algn="l">
              <a:lnSpc>
                <a:spcPct val="100000"/>
              </a:lnSpc>
              <a:spcBef>
                <a:spcPts val="0"/>
              </a:spcBef>
              <a:spcAft>
                <a:spcPts val="0"/>
              </a:spcAft>
              <a:buClr>
                <a:schemeClr val="dk1"/>
              </a:buClr>
              <a:buSzPts val="3200"/>
              <a:buFont typeface="Poppins Black"/>
              <a:buNone/>
              <a:defRPr b="0" i="0" sz="3200" u="none" cap="none" strike="noStrike">
                <a:solidFill>
                  <a:schemeClr val="dk1"/>
                </a:solidFill>
                <a:latin typeface="Poppins Black"/>
                <a:ea typeface="Poppins Black"/>
                <a:cs typeface="Poppins Black"/>
                <a:sym typeface="Poppins Black"/>
              </a:defRPr>
            </a:lvl4pPr>
            <a:lvl5pPr lvl="4" marR="0" rtl="0" algn="l">
              <a:lnSpc>
                <a:spcPct val="100000"/>
              </a:lnSpc>
              <a:spcBef>
                <a:spcPts val="0"/>
              </a:spcBef>
              <a:spcAft>
                <a:spcPts val="0"/>
              </a:spcAft>
              <a:buClr>
                <a:schemeClr val="dk1"/>
              </a:buClr>
              <a:buSzPts val="3200"/>
              <a:buFont typeface="Poppins Black"/>
              <a:buNone/>
              <a:defRPr b="0" i="0" sz="3200" u="none" cap="none" strike="noStrike">
                <a:solidFill>
                  <a:schemeClr val="dk1"/>
                </a:solidFill>
                <a:latin typeface="Poppins Black"/>
                <a:ea typeface="Poppins Black"/>
                <a:cs typeface="Poppins Black"/>
                <a:sym typeface="Poppins Black"/>
              </a:defRPr>
            </a:lvl5pPr>
            <a:lvl6pPr lvl="5" marR="0" rtl="0" algn="l">
              <a:lnSpc>
                <a:spcPct val="100000"/>
              </a:lnSpc>
              <a:spcBef>
                <a:spcPts val="0"/>
              </a:spcBef>
              <a:spcAft>
                <a:spcPts val="0"/>
              </a:spcAft>
              <a:buClr>
                <a:schemeClr val="dk1"/>
              </a:buClr>
              <a:buSzPts val="3200"/>
              <a:buFont typeface="Poppins Black"/>
              <a:buNone/>
              <a:defRPr b="0" i="0" sz="3200" u="none" cap="none" strike="noStrike">
                <a:solidFill>
                  <a:schemeClr val="dk1"/>
                </a:solidFill>
                <a:latin typeface="Poppins Black"/>
                <a:ea typeface="Poppins Black"/>
                <a:cs typeface="Poppins Black"/>
                <a:sym typeface="Poppins Black"/>
              </a:defRPr>
            </a:lvl6pPr>
            <a:lvl7pPr lvl="6" marR="0" rtl="0" algn="l">
              <a:lnSpc>
                <a:spcPct val="100000"/>
              </a:lnSpc>
              <a:spcBef>
                <a:spcPts val="0"/>
              </a:spcBef>
              <a:spcAft>
                <a:spcPts val="0"/>
              </a:spcAft>
              <a:buClr>
                <a:schemeClr val="dk1"/>
              </a:buClr>
              <a:buSzPts val="3200"/>
              <a:buFont typeface="Poppins Black"/>
              <a:buNone/>
              <a:defRPr b="0" i="0" sz="3200" u="none" cap="none" strike="noStrike">
                <a:solidFill>
                  <a:schemeClr val="dk1"/>
                </a:solidFill>
                <a:latin typeface="Poppins Black"/>
                <a:ea typeface="Poppins Black"/>
                <a:cs typeface="Poppins Black"/>
                <a:sym typeface="Poppins Black"/>
              </a:defRPr>
            </a:lvl7pPr>
            <a:lvl8pPr lvl="7" marR="0" rtl="0" algn="l">
              <a:lnSpc>
                <a:spcPct val="100000"/>
              </a:lnSpc>
              <a:spcBef>
                <a:spcPts val="0"/>
              </a:spcBef>
              <a:spcAft>
                <a:spcPts val="0"/>
              </a:spcAft>
              <a:buClr>
                <a:schemeClr val="dk1"/>
              </a:buClr>
              <a:buSzPts val="3200"/>
              <a:buFont typeface="Poppins Black"/>
              <a:buNone/>
              <a:defRPr b="0" i="0" sz="3200" u="none" cap="none" strike="noStrike">
                <a:solidFill>
                  <a:schemeClr val="dk1"/>
                </a:solidFill>
                <a:latin typeface="Poppins Black"/>
                <a:ea typeface="Poppins Black"/>
                <a:cs typeface="Poppins Black"/>
                <a:sym typeface="Poppins Black"/>
              </a:defRPr>
            </a:lvl8pPr>
            <a:lvl9pPr lvl="8" marR="0" rtl="0" algn="l">
              <a:lnSpc>
                <a:spcPct val="100000"/>
              </a:lnSpc>
              <a:spcBef>
                <a:spcPts val="0"/>
              </a:spcBef>
              <a:spcAft>
                <a:spcPts val="0"/>
              </a:spcAft>
              <a:buClr>
                <a:schemeClr val="dk1"/>
              </a:buClr>
              <a:buSzPts val="3200"/>
              <a:buFont typeface="Poppins Black"/>
              <a:buNone/>
              <a:defRPr b="0" i="0" sz="3200" u="none" cap="none" strike="noStrike">
                <a:solidFill>
                  <a:schemeClr val="dk1"/>
                </a:solidFill>
                <a:latin typeface="Poppins Black"/>
                <a:ea typeface="Poppins Black"/>
                <a:cs typeface="Poppins Black"/>
                <a:sym typeface="Poppins Black"/>
              </a:defRPr>
            </a:lvl9pPr>
          </a:lstStyle>
          <a:p/>
        </p:txBody>
      </p:sp>
      <p:sp>
        <p:nvSpPr>
          <p:cNvPr id="7" name="Google Shape;7;p31"/>
          <p:cNvSpPr txBox="1"/>
          <p:nvPr>
            <p:ph idx="1" type="body"/>
          </p:nvPr>
        </p:nvSpPr>
        <p:spPr>
          <a:xfrm>
            <a:off x="720000" y="1300850"/>
            <a:ext cx="7704000" cy="32679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chemeClr val="dk1"/>
              </a:buClr>
              <a:buSzPts val="1800"/>
              <a:buFont typeface="Poppins"/>
              <a:buChar char="●"/>
              <a:defRPr b="0" i="0" sz="1800" u="none" cap="none" strike="noStrike">
                <a:solidFill>
                  <a:schemeClr val="dk1"/>
                </a:solidFill>
                <a:latin typeface="Poppins"/>
                <a:ea typeface="Poppins"/>
                <a:cs typeface="Poppins"/>
                <a:sym typeface="Poppins"/>
              </a:defRPr>
            </a:lvl1pPr>
            <a:lvl2pPr indent="-317500" lvl="1" marL="914400" marR="0" rtl="0" algn="l">
              <a:lnSpc>
                <a:spcPct val="100000"/>
              </a:lnSpc>
              <a:spcBef>
                <a:spcPts val="1600"/>
              </a:spcBef>
              <a:spcAft>
                <a:spcPts val="0"/>
              </a:spcAft>
              <a:buClr>
                <a:schemeClr val="dk1"/>
              </a:buClr>
              <a:buSzPts val="1400"/>
              <a:buFont typeface="Poppins"/>
              <a:buChar char="○"/>
              <a:defRPr b="0" i="0" sz="1400" u="none" cap="none" strike="noStrike">
                <a:solidFill>
                  <a:schemeClr val="dk1"/>
                </a:solidFill>
                <a:latin typeface="Poppins"/>
                <a:ea typeface="Poppins"/>
                <a:cs typeface="Poppins"/>
                <a:sym typeface="Poppins"/>
              </a:defRPr>
            </a:lvl2pPr>
            <a:lvl3pPr indent="-317500" lvl="2" marL="1371600" marR="0" rtl="0" algn="l">
              <a:lnSpc>
                <a:spcPct val="100000"/>
              </a:lnSpc>
              <a:spcBef>
                <a:spcPts val="1600"/>
              </a:spcBef>
              <a:spcAft>
                <a:spcPts val="0"/>
              </a:spcAft>
              <a:buClr>
                <a:schemeClr val="dk1"/>
              </a:buClr>
              <a:buSzPts val="1400"/>
              <a:buFont typeface="Poppins"/>
              <a:buChar char="■"/>
              <a:defRPr b="0" i="0" sz="1400" u="none" cap="none" strike="noStrike">
                <a:solidFill>
                  <a:schemeClr val="dk1"/>
                </a:solidFill>
                <a:latin typeface="Poppins"/>
                <a:ea typeface="Poppins"/>
                <a:cs typeface="Poppins"/>
                <a:sym typeface="Poppins"/>
              </a:defRPr>
            </a:lvl3pPr>
            <a:lvl4pPr indent="-317500" lvl="3" marL="1828800" marR="0" rtl="0" algn="l">
              <a:lnSpc>
                <a:spcPct val="100000"/>
              </a:lnSpc>
              <a:spcBef>
                <a:spcPts val="1600"/>
              </a:spcBef>
              <a:spcAft>
                <a:spcPts val="0"/>
              </a:spcAft>
              <a:buClr>
                <a:schemeClr val="dk1"/>
              </a:buClr>
              <a:buSzPts val="1400"/>
              <a:buFont typeface="Poppins"/>
              <a:buChar char="●"/>
              <a:defRPr b="0" i="0" sz="1400" u="none" cap="none" strike="noStrike">
                <a:solidFill>
                  <a:schemeClr val="dk1"/>
                </a:solidFill>
                <a:latin typeface="Poppins"/>
                <a:ea typeface="Poppins"/>
                <a:cs typeface="Poppins"/>
                <a:sym typeface="Poppins"/>
              </a:defRPr>
            </a:lvl4pPr>
            <a:lvl5pPr indent="-317500" lvl="4" marL="2286000" marR="0" rtl="0" algn="l">
              <a:lnSpc>
                <a:spcPct val="100000"/>
              </a:lnSpc>
              <a:spcBef>
                <a:spcPts val="1600"/>
              </a:spcBef>
              <a:spcAft>
                <a:spcPts val="0"/>
              </a:spcAft>
              <a:buClr>
                <a:schemeClr val="dk1"/>
              </a:buClr>
              <a:buSzPts val="1400"/>
              <a:buFont typeface="Poppins"/>
              <a:buChar char="○"/>
              <a:defRPr b="0" i="0" sz="1400" u="none" cap="none" strike="noStrike">
                <a:solidFill>
                  <a:schemeClr val="dk1"/>
                </a:solidFill>
                <a:latin typeface="Poppins"/>
                <a:ea typeface="Poppins"/>
                <a:cs typeface="Poppins"/>
                <a:sym typeface="Poppins"/>
              </a:defRPr>
            </a:lvl5pPr>
            <a:lvl6pPr indent="-317500" lvl="5" marL="2743200" marR="0" rtl="0" algn="l">
              <a:lnSpc>
                <a:spcPct val="100000"/>
              </a:lnSpc>
              <a:spcBef>
                <a:spcPts val="1600"/>
              </a:spcBef>
              <a:spcAft>
                <a:spcPts val="0"/>
              </a:spcAft>
              <a:buClr>
                <a:schemeClr val="dk1"/>
              </a:buClr>
              <a:buSzPts val="1400"/>
              <a:buFont typeface="Poppins"/>
              <a:buChar char="■"/>
              <a:defRPr b="0" i="0" sz="1400" u="none" cap="none" strike="noStrike">
                <a:solidFill>
                  <a:schemeClr val="dk1"/>
                </a:solidFill>
                <a:latin typeface="Poppins"/>
                <a:ea typeface="Poppins"/>
                <a:cs typeface="Poppins"/>
                <a:sym typeface="Poppins"/>
              </a:defRPr>
            </a:lvl6pPr>
            <a:lvl7pPr indent="-317500" lvl="6" marL="3200400" marR="0" rtl="0" algn="l">
              <a:lnSpc>
                <a:spcPct val="100000"/>
              </a:lnSpc>
              <a:spcBef>
                <a:spcPts val="1600"/>
              </a:spcBef>
              <a:spcAft>
                <a:spcPts val="0"/>
              </a:spcAft>
              <a:buClr>
                <a:schemeClr val="dk1"/>
              </a:buClr>
              <a:buSzPts val="1400"/>
              <a:buFont typeface="Poppins"/>
              <a:buChar char="●"/>
              <a:defRPr b="0" i="0" sz="1400" u="none" cap="none" strike="noStrike">
                <a:solidFill>
                  <a:schemeClr val="dk1"/>
                </a:solidFill>
                <a:latin typeface="Poppins"/>
                <a:ea typeface="Poppins"/>
                <a:cs typeface="Poppins"/>
                <a:sym typeface="Poppins"/>
              </a:defRPr>
            </a:lvl7pPr>
            <a:lvl8pPr indent="-317500" lvl="7" marL="3657600" marR="0" rtl="0" algn="l">
              <a:lnSpc>
                <a:spcPct val="100000"/>
              </a:lnSpc>
              <a:spcBef>
                <a:spcPts val="1600"/>
              </a:spcBef>
              <a:spcAft>
                <a:spcPts val="0"/>
              </a:spcAft>
              <a:buClr>
                <a:schemeClr val="dk1"/>
              </a:buClr>
              <a:buSzPts val="1400"/>
              <a:buFont typeface="Poppins"/>
              <a:buChar char="○"/>
              <a:defRPr b="0" i="0" sz="1400" u="none" cap="none" strike="noStrike">
                <a:solidFill>
                  <a:schemeClr val="dk1"/>
                </a:solidFill>
                <a:latin typeface="Poppins"/>
                <a:ea typeface="Poppins"/>
                <a:cs typeface="Poppins"/>
                <a:sym typeface="Poppins"/>
              </a:defRPr>
            </a:lvl8pPr>
            <a:lvl9pPr indent="-317500" lvl="8" marL="4114800" marR="0" rtl="0" algn="l">
              <a:lnSpc>
                <a:spcPct val="100000"/>
              </a:lnSpc>
              <a:spcBef>
                <a:spcPts val="1600"/>
              </a:spcBef>
              <a:spcAft>
                <a:spcPts val="1600"/>
              </a:spcAft>
              <a:buClr>
                <a:schemeClr val="dk1"/>
              </a:buClr>
              <a:buSzPts val="1400"/>
              <a:buFont typeface="Poppins"/>
              <a:buChar char="■"/>
              <a:defRPr b="0" i="0" sz="1400" u="none" cap="none" strike="noStrike">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1"/>
          <p:cNvSpPr/>
          <p:nvPr/>
        </p:nvSpPr>
        <p:spPr>
          <a:xfrm>
            <a:off x="12812293" y="872774"/>
            <a:ext cx="144983" cy="272315"/>
          </a:xfrm>
          <a:custGeom>
            <a:rect b="b" l="l" r="r" t="t"/>
            <a:pathLst>
              <a:path extrusionOk="0" h="1388" w="739">
                <a:moveTo>
                  <a:pt x="36" y="1"/>
                </a:moveTo>
                <a:cubicBezTo>
                  <a:pt x="27" y="1"/>
                  <a:pt x="18" y="7"/>
                  <a:pt x="12" y="18"/>
                </a:cubicBezTo>
                <a:cubicBezTo>
                  <a:pt x="1" y="30"/>
                  <a:pt x="1" y="42"/>
                  <a:pt x="12" y="54"/>
                </a:cubicBezTo>
                <a:cubicBezTo>
                  <a:pt x="405" y="590"/>
                  <a:pt x="679" y="1352"/>
                  <a:pt x="703" y="1364"/>
                </a:cubicBezTo>
                <a:cubicBezTo>
                  <a:pt x="679" y="1388"/>
                  <a:pt x="715" y="1388"/>
                  <a:pt x="727" y="1388"/>
                </a:cubicBezTo>
                <a:cubicBezTo>
                  <a:pt x="739" y="1364"/>
                  <a:pt x="739" y="1352"/>
                  <a:pt x="739" y="1340"/>
                </a:cubicBezTo>
                <a:cubicBezTo>
                  <a:pt x="739" y="1328"/>
                  <a:pt x="453" y="554"/>
                  <a:pt x="60" y="18"/>
                </a:cubicBezTo>
                <a:cubicBezTo>
                  <a:pt x="54" y="7"/>
                  <a:pt x="45" y="1"/>
                  <a:pt x="36" y="1"/>
                </a:cubicBezTo>
                <a:close/>
              </a:path>
            </a:pathLst>
          </a:custGeom>
          <a:solidFill>
            <a:srgbClr val="FEF8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1"/>
          <p:cNvSpPr/>
          <p:nvPr/>
        </p:nvSpPr>
        <p:spPr>
          <a:xfrm>
            <a:off x="12634741" y="984406"/>
            <a:ext cx="165975" cy="226210"/>
          </a:xfrm>
          <a:custGeom>
            <a:rect b="b" l="l" r="r" t="t"/>
            <a:pathLst>
              <a:path extrusionOk="0" h="1153" w="846">
                <a:moveTo>
                  <a:pt x="804" y="0"/>
                </a:moveTo>
                <a:cubicBezTo>
                  <a:pt x="798" y="0"/>
                  <a:pt x="792" y="3"/>
                  <a:pt x="786" y="9"/>
                </a:cubicBezTo>
                <a:cubicBezTo>
                  <a:pt x="751" y="21"/>
                  <a:pt x="179" y="497"/>
                  <a:pt x="1" y="1116"/>
                </a:cubicBezTo>
                <a:cubicBezTo>
                  <a:pt x="1" y="1128"/>
                  <a:pt x="1" y="1140"/>
                  <a:pt x="24" y="1152"/>
                </a:cubicBezTo>
                <a:cubicBezTo>
                  <a:pt x="24" y="1140"/>
                  <a:pt x="36" y="1140"/>
                  <a:pt x="60" y="1140"/>
                </a:cubicBezTo>
                <a:lnTo>
                  <a:pt x="72" y="1128"/>
                </a:lnTo>
                <a:cubicBezTo>
                  <a:pt x="251" y="533"/>
                  <a:pt x="822" y="57"/>
                  <a:pt x="822" y="57"/>
                </a:cubicBezTo>
                <a:cubicBezTo>
                  <a:pt x="846" y="45"/>
                  <a:pt x="846" y="21"/>
                  <a:pt x="822" y="9"/>
                </a:cubicBezTo>
                <a:cubicBezTo>
                  <a:pt x="816" y="3"/>
                  <a:pt x="810" y="0"/>
                  <a:pt x="804" y="0"/>
                </a:cubicBezTo>
                <a:close/>
              </a:path>
            </a:pathLst>
          </a:custGeom>
          <a:solidFill>
            <a:srgbClr val="FEF8E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
          <p:cNvSpPr/>
          <p:nvPr/>
        </p:nvSpPr>
        <p:spPr>
          <a:xfrm>
            <a:off x="12359096" y="2644566"/>
            <a:ext cx="116928" cy="53953"/>
          </a:xfrm>
          <a:custGeom>
            <a:rect b="b" l="l" r="r" t="t"/>
            <a:pathLst>
              <a:path extrusionOk="0" fill="none" h="275" w="596">
                <a:moveTo>
                  <a:pt x="1" y="274"/>
                </a:moveTo>
                <a:cubicBezTo>
                  <a:pt x="191" y="179"/>
                  <a:pt x="394" y="96"/>
                  <a:pt x="596" y="0"/>
                </a:cubicBezTo>
              </a:path>
            </a:pathLst>
          </a:custGeom>
          <a:noFill/>
          <a:ln cap="rnd" cmpd="sng" w="9525">
            <a:solidFill>
              <a:srgbClr val="2AB59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1"/>
          <p:cNvSpPr/>
          <p:nvPr/>
        </p:nvSpPr>
        <p:spPr>
          <a:xfrm>
            <a:off x="720000" y="1897395"/>
            <a:ext cx="2831100" cy="2724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1"/>
          <p:cNvSpPr txBox="1"/>
          <p:nvPr>
            <p:ph idx="4294967295" type="title"/>
          </p:nvPr>
        </p:nvSpPr>
        <p:spPr>
          <a:xfrm>
            <a:off x="720000" y="132475"/>
            <a:ext cx="6051600" cy="1509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000"/>
              <a:buNone/>
            </a:pPr>
            <a:r>
              <a:rPr lang="en-ID" sz="4100"/>
              <a:t>RESTORAN </a:t>
            </a:r>
            <a:endParaRPr sz="4100"/>
          </a:p>
          <a:p>
            <a:pPr indent="0" lvl="0" marL="0" rtl="0" algn="l">
              <a:lnSpc>
                <a:spcPct val="100000"/>
              </a:lnSpc>
              <a:spcBef>
                <a:spcPts val="0"/>
              </a:spcBef>
              <a:spcAft>
                <a:spcPts val="0"/>
              </a:spcAft>
              <a:buSzPts val="5000"/>
              <a:buNone/>
            </a:pPr>
            <a:r>
              <a:rPr lang="en-ID" sz="4100"/>
              <a:t>KOREA Myeong GU</a:t>
            </a:r>
            <a:endParaRPr b="0" sz="4100">
              <a:latin typeface="Poppins Black"/>
              <a:ea typeface="Poppins Black"/>
              <a:cs typeface="Poppins Black"/>
              <a:sym typeface="Poppins Black"/>
            </a:endParaRPr>
          </a:p>
        </p:txBody>
      </p:sp>
      <p:sp>
        <p:nvSpPr>
          <p:cNvPr id="46" name="Google Shape;46;p1"/>
          <p:cNvSpPr txBox="1"/>
          <p:nvPr>
            <p:ph idx="4294967295" type="body"/>
          </p:nvPr>
        </p:nvSpPr>
        <p:spPr>
          <a:xfrm>
            <a:off x="796200" y="1848200"/>
            <a:ext cx="5250900" cy="523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b="1" lang="en-ID" sz="1500"/>
              <a:t>ANGGOTA:</a:t>
            </a:r>
            <a:endParaRPr sz="1500"/>
          </a:p>
        </p:txBody>
      </p:sp>
      <p:sp>
        <p:nvSpPr>
          <p:cNvPr id="47" name="Google Shape;47;p1"/>
          <p:cNvSpPr txBox="1"/>
          <p:nvPr/>
        </p:nvSpPr>
        <p:spPr>
          <a:xfrm>
            <a:off x="6520725" y="4620300"/>
            <a:ext cx="26415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1" lang="en-ID"/>
              <a:t>Pengantar Perangkat Lunak</a:t>
            </a:r>
            <a:endParaRPr b="1" i="1"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b="1" i="1" sz="1400" u="none" cap="none" strike="noStrike">
              <a:solidFill>
                <a:srgbClr val="000000"/>
              </a:solidFill>
            </a:endParaRPr>
          </a:p>
        </p:txBody>
      </p:sp>
      <p:pic>
        <p:nvPicPr>
          <p:cNvPr id="48" name="Google Shape;48;p1"/>
          <p:cNvPicPr preferRelativeResize="0"/>
          <p:nvPr/>
        </p:nvPicPr>
        <p:blipFill>
          <a:blip r:embed="rId3">
            <a:alphaModFix/>
          </a:blip>
          <a:stretch>
            <a:fillRect/>
          </a:stretch>
        </p:blipFill>
        <p:spPr>
          <a:xfrm>
            <a:off x="3878800" y="2741600"/>
            <a:ext cx="2224575" cy="2224575"/>
          </a:xfrm>
          <a:prstGeom prst="rect">
            <a:avLst/>
          </a:prstGeom>
          <a:noFill/>
          <a:ln>
            <a:noFill/>
          </a:ln>
        </p:spPr>
      </p:pic>
      <p:pic>
        <p:nvPicPr>
          <p:cNvPr id="49" name="Google Shape;49;p1"/>
          <p:cNvPicPr preferRelativeResize="0"/>
          <p:nvPr/>
        </p:nvPicPr>
        <p:blipFill>
          <a:blip r:embed="rId4">
            <a:alphaModFix/>
          </a:blip>
          <a:stretch>
            <a:fillRect/>
          </a:stretch>
        </p:blipFill>
        <p:spPr>
          <a:xfrm>
            <a:off x="4969175" y="1763884"/>
            <a:ext cx="2641500" cy="1978566"/>
          </a:xfrm>
          <a:prstGeom prst="rect">
            <a:avLst/>
          </a:prstGeom>
          <a:noFill/>
          <a:ln>
            <a:noFill/>
          </a:ln>
        </p:spPr>
      </p:pic>
      <p:pic>
        <p:nvPicPr>
          <p:cNvPr id="50" name="Google Shape;50;p1"/>
          <p:cNvPicPr preferRelativeResize="0"/>
          <p:nvPr/>
        </p:nvPicPr>
        <p:blipFill rotWithShape="1">
          <a:blip r:embed="rId5">
            <a:alphaModFix/>
          </a:blip>
          <a:srcRect b="0" l="0" r="9974" t="0"/>
          <a:stretch/>
        </p:blipFill>
        <p:spPr>
          <a:xfrm>
            <a:off x="6520725" y="2136000"/>
            <a:ext cx="2491075" cy="1846149"/>
          </a:xfrm>
          <a:prstGeom prst="rect">
            <a:avLst/>
          </a:prstGeom>
          <a:noFill/>
          <a:ln>
            <a:noFill/>
          </a:ln>
        </p:spPr>
      </p:pic>
      <p:sp>
        <p:nvSpPr>
          <p:cNvPr id="51" name="Google Shape;51;p1"/>
          <p:cNvSpPr txBox="1"/>
          <p:nvPr/>
        </p:nvSpPr>
        <p:spPr>
          <a:xfrm>
            <a:off x="659425" y="2303325"/>
            <a:ext cx="37431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Poppins"/>
              <a:buChar char="-"/>
            </a:pPr>
            <a:r>
              <a:rPr lang="en-ID">
                <a:solidFill>
                  <a:schemeClr val="dk1"/>
                </a:solidFill>
                <a:latin typeface="Poppins"/>
                <a:ea typeface="Poppins"/>
                <a:cs typeface="Poppins"/>
                <a:sym typeface="Poppins"/>
              </a:rPr>
              <a:t>Rizq Hilal Rifaasya (211511058)</a:t>
            </a:r>
            <a:endParaRPr>
              <a:solidFill>
                <a:schemeClr val="dk1"/>
              </a:solidFill>
              <a:latin typeface="Poppins"/>
              <a:ea typeface="Poppins"/>
              <a:cs typeface="Poppins"/>
              <a:sym typeface="Poppins"/>
            </a:endParaRPr>
          </a:p>
          <a:p>
            <a:pPr indent="-317500" lvl="0" marL="457200" rtl="0" algn="l">
              <a:spcBef>
                <a:spcPts val="0"/>
              </a:spcBef>
              <a:spcAft>
                <a:spcPts val="0"/>
              </a:spcAft>
              <a:buClr>
                <a:schemeClr val="dk1"/>
              </a:buClr>
              <a:buSzPts val="1400"/>
              <a:buFont typeface="Poppins"/>
              <a:buChar char="-"/>
            </a:pPr>
            <a:r>
              <a:rPr lang="en-ID">
                <a:solidFill>
                  <a:schemeClr val="dk1"/>
                </a:solidFill>
                <a:latin typeface="Poppins"/>
                <a:ea typeface="Poppins"/>
                <a:cs typeface="Poppins"/>
                <a:sym typeface="Poppins"/>
              </a:rPr>
              <a:t>Zahratul Mardiyah (211511064)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18216d40928_1_0"/>
          <p:cNvSpPr txBox="1"/>
          <p:nvPr>
            <p:ph idx="1" type="body"/>
          </p:nvPr>
        </p:nvSpPr>
        <p:spPr>
          <a:xfrm>
            <a:off x="474475" y="2184225"/>
            <a:ext cx="3035400" cy="275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p>
          <a:p>
            <a:pPr indent="0" lvl="0" marL="0" rtl="0" algn="l">
              <a:spcBef>
                <a:spcPts val="0"/>
              </a:spcBef>
              <a:spcAft>
                <a:spcPts val="0"/>
              </a:spcAft>
              <a:buNone/>
            </a:pPr>
            <a:r>
              <a:rPr lang="en-ID" sz="1300"/>
              <a:t>Nama : Desta Beswara</a:t>
            </a:r>
            <a:br>
              <a:rPr lang="en-ID" sz="1300"/>
            </a:br>
            <a:r>
              <a:rPr lang="en-ID" sz="1300"/>
              <a:t>Umur  : 29 tahun</a:t>
            </a:r>
            <a:endParaRPr sz="1300"/>
          </a:p>
          <a:p>
            <a:pPr indent="0" lvl="0" marL="0" rtl="0" algn="l">
              <a:spcBef>
                <a:spcPts val="0"/>
              </a:spcBef>
              <a:spcAft>
                <a:spcPts val="0"/>
              </a:spcAft>
              <a:buNone/>
            </a:pPr>
            <a:r>
              <a:rPr lang="en-ID" sz="1300"/>
              <a:t>Jenis Kelamin: Laki-Laki</a:t>
            </a:r>
            <a:endParaRPr sz="1300"/>
          </a:p>
          <a:p>
            <a:pPr indent="0" lvl="0" marL="0" rtl="0" algn="l">
              <a:spcBef>
                <a:spcPts val="0"/>
              </a:spcBef>
              <a:spcAft>
                <a:spcPts val="0"/>
              </a:spcAft>
              <a:buNone/>
            </a:pPr>
            <a:r>
              <a:rPr lang="en-ID" sz="1300"/>
              <a:t>Lulusan : S1 - Tata Boga</a:t>
            </a:r>
            <a:endParaRPr sz="1300"/>
          </a:p>
          <a:p>
            <a:pPr indent="0" lvl="0" marL="0" rtl="0" algn="l">
              <a:spcBef>
                <a:spcPts val="0"/>
              </a:spcBef>
              <a:spcAft>
                <a:spcPts val="0"/>
              </a:spcAft>
              <a:buNone/>
            </a:pPr>
            <a:r>
              <a:rPr lang="en-ID" sz="1300"/>
              <a:t>Status : Menikah</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ID" sz="1300"/>
              <a:t>Deskripsi Singkat:</a:t>
            </a:r>
            <a:endParaRPr b="1" sz="1300"/>
          </a:p>
          <a:p>
            <a:pPr indent="457200" lvl="0" marL="0" rtl="0" algn="just">
              <a:spcBef>
                <a:spcPts val="0"/>
              </a:spcBef>
              <a:spcAft>
                <a:spcPts val="0"/>
              </a:spcAft>
              <a:buNone/>
            </a:pPr>
            <a:r>
              <a:rPr lang="en-ID" sz="1300"/>
              <a:t>Desta Beswara adalah seorang koki yang telah berpengalaman selama 6 tahun. Desta suka memasak karena ia memiliki hobi makan dan ingin mengembangkannya menjadi sumber pendapatan.</a:t>
            </a:r>
            <a:endParaRPr sz="1300"/>
          </a:p>
        </p:txBody>
      </p:sp>
      <p:sp>
        <p:nvSpPr>
          <p:cNvPr id="114" name="Google Shape;114;g18216d40928_1_0"/>
          <p:cNvSpPr txBox="1"/>
          <p:nvPr>
            <p:ph type="title"/>
          </p:nvPr>
        </p:nvSpPr>
        <p:spPr>
          <a:xfrm>
            <a:off x="345225" y="134455"/>
            <a:ext cx="77040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D" sz="2300"/>
              <a:t>User Persona : Dapur</a:t>
            </a:r>
            <a:endParaRPr sz="2300"/>
          </a:p>
        </p:txBody>
      </p:sp>
      <p:sp>
        <p:nvSpPr>
          <p:cNvPr id="115" name="Google Shape;115;g18216d40928_1_0"/>
          <p:cNvSpPr txBox="1"/>
          <p:nvPr>
            <p:ph idx="1" type="body"/>
          </p:nvPr>
        </p:nvSpPr>
        <p:spPr>
          <a:xfrm>
            <a:off x="3678175" y="816425"/>
            <a:ext cx="4928100" cy="3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ID" sz="1200"/>
              <a:t>Kebutuhan: </a:t>
            </a:r>
            <a:endParaRPr b="1" sz="1200"/>
          </a:p>
          <a:p>
            <a:pPr indent="457200" lvl="0" marL="0" rtl="0" algn="l">
              <a:spcBef>
                <a:spcPts val="0"/>
              </a:spcBef>
              <a:spcAft>
                <a:spcPts val="0"/>
              </a:spcAft>
              <a:buNone/>
            </a:pPr>
            <a:r>
              <a:rPr lang="en-ID" sz="1200"/>
              <a:t>Adanya aplikasi ini dapat mempermudah saya dalam meningkatkan kecepatan menyiapkan pesanan dari customer.</a:t>
            </a:r>
            <a:endParaRPr sz="1200"/>
          </a:p>
          <a:p>
            <a:pPr indent="457200" lvl="0" marL="0" rtl="0" algn="l">
              <a:spcBef>
                <a:spcPts val="0"/>
              </a:spcBef>
              <a:spcAft>
                <a:spcPts val="0"/>
              </a:spcAft>
              <a:buNone/>
            </a:pPr>
            <a:r>
              <a:t/>
            </a:r>
            <a:endParaRPr sz="1200"/>
          </a:p>
          <a:p>
            <a:pPr indent="0" lvl="0" marL="0" rtl="0" algn="l">
              <a:spcBef>
                <a:spcPts val="0"/>
              </a:spcBef>
              <a:spcAft>
                <a:spcPts val="0"/>
              </a:spcAft>
              <a:buNone/>
            </a:pPr>
            <a:r>
              <a:rPr b="1" lang="en-ID" sz="1300"/>
              <a:t>Kepribadian: </a:t>
            </a:r>
            <a:endParaRPr b="1" sz="1300"/>
          </a:p>
          <a:p>
            <a:pPr indent="457200" lvl="0" marL="0" rtl="0" algn="l">
              <a:spcBef>
                <a:spcPts val="0"/>
              </a:spcBef>
              <a:spcAft>
                <a:spcPts val="0"/>
              </a:spcAft>
              <a:buNone/>
            </a:pPr>
            <a:r>
              <a:rPr lang="en-ID" sz="1300"/>
              <a:t>Rajin, cekatan, suka menabung, pelit, hobi makan</a:t>
            </a:r>
            <a:endParaRPr sz="1300"/>
          </a:p>
          <a:p>
            <a:pPr indent="457200" lvl="0" marL="0" rtl="0" algn="l">
              <a:spcBef>
                <a:spcPts val="0"/>
              </a:spcBef>
              <a:spcAft>
                <a:spcPts val="0"/>
              </a:spcAft>
              <a:buNone/>
            </a:pPr>
            <a:r>
              <a:t/>
            </a:r>
            <a:endParaRPr sz="1300"/>
          </a:p>
          <a:p>
            <a:pPr indent="0" lvl="0" marL="0" rtl="0" algn="l">
              <a:spcBef>
                <a:spcPts val="0"/>
              </a:spcBef>
              <a:spcAft>
                <a:spcPts val="0"/>
              </a:spcAft>
              <a:buNone/>
            </a:pPr>
            <a:r>
              <a:rPr b="1" lang="en-ID" sz="1200"/>
              <a:t>Tujuan:  </a:t>
            </a:r>
            <a:endParaRPr b="1" sz="1200"/>
          </a:p>
          <a:p>
            <a:pPr indent="0" lvl="0" marL="0" rtl="0" algn="l">
              <a:spcBef>
                <a:spcPts val="0"/>
              </a:spcBef>
              <a:spcAft>
                <a:spcPts val="0"/>
              </a:spcAft>
              <a:buNone/>
            </a:pPr>
            <a:r>
              <a:rPr lang="en-ID" sz="1200"/>
              <a:t>	Dengan aplikasi ini orang dapur tidak perlu repot repot lagi memanggil waiters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ID" sz="1200"/>
              <a:t>Motivasi:</a:t>
            </a:r>
            <a:endParaRPr b="1" sz="1200"/>
          </a:p>
          <a:p>
            <a:pPr indent="457200" lvl="0" marL="0" rtl="0" algn="l">
              <a:spcBef>
                <a:spcPts val="0"/>
              </a:spcBef>
              <a:spcAft>
                <a:spcPts val="0"/>
              </a:spcAft>
              <a:buNone/>
            </a:pPr>
            <a:r>
              <a:rPr lang="en-ID" sz="1200"/>
              <a:t>Dapat memberikan kepuasan kepada customer dengan pelayanan yang cepat dan makanan yang fresh, lezat, dan bergizi.</a:t>
            </a:r>
            <a:endParaRPr sz="1200"/>
          </a:p>
          <a:p>
            <a:pPr indent="457200" lvl="0" marL="0" rtl="0" algn="l">
              <a:spcBef>
                <a:spcPts val="0"/>
              </a:spcBef>
              <a:spcAft>
                <a:spcPts val="0"/>
              </a:spcAft>
              <a:buNone/>
            </a:pPr>
            <a:r>
              <a:t/>
            </a:r>
            <a:endParaRPr sz="1200"/>
          </a:p>
          <a:p>
            <a:pPr indent="0" lvl="0" marL="0" rtl="0" algn="l">
              <a:spcBef>
                <a:spcPts val="0"/>
              </a:spcBef>
              <a:spcAft>
                <a:spcPts val="0"/>
              </a:spcAft>
              <a:buNone/>
            </a:pPr>
            <a:r>
              <a:rPr b="1" lang="en-ID" sz="1200"/>
              <a:t>Kendala :</a:t>
            </a:r>
            <a:endParaRPr b="1" sz="1200"/>
          </a:p>
          <a:p>
            <a:pPr indent="0" lvl="0" marL="0" rtl="0" algn="l">
              <a:spcBef>
                <a:spcPts val="0"/>
              </a:spcBef>
              <a:spcAft>
                <a:spcPts val="0"/>
              </a:spcAft>
              <a:buNone/>
            </a:pPr>
            <a:r>
              <a:rPr lang="en-ID" sz="1200"/>
              <a:t>	Seringkali saya menunggu pesanan customer lebih lama karena menunggu waiters mengantarkannya kepada saya sedangkan waktu menyiapkan pesanan perlu cepat sehingga tidak efisien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pic>
        <p:nvPicPr>
          <p:cNvPr id="116" name="Google Shape;116;g18216d40928_1_0"/>
          <p:cNvPicPr preferRelativeResize="0"/>
          <p:nvPr/>
        </p:nvPicPr>
        <p:blipFill rotWithShape="1">
          <a:blip r:embed="rId3">
            <a:alphaModFix/>
          </a:blip>
          <a:srcRect b="34759" l="7382" r="61727" t="0"/>
          <a:stretch/>
        </p:blipFill>
        <p:spPr>
          <a:xfrm>
            <a:off x="1324375" y="642950"/>
            <a:ext cx="1258626" cy="1771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2"/>
          <p:cNvSpPr txBox="1"/>
          <p:nvPr>
            <p:ph idx="1" type="body"/>
          </p:nvPr>
        </p:nvSpPr>
        <p:spPr>
          <a:xfrm>
            <a:off x="720000" y="1527242"/>
            <a:ext cx="5250900" cy="2297506"/>
          </a:xfrm>
          <a:prstGeom prst="rect">
            <a:avLst/>
          </a:prstGeom>
          <a:noFill/>
          <a:ln>
            <a:noFill/>
          </a:ln>
        </p:spPr>
        <p:txBody>
          <a:bodyPr anchorCtr="0" anchor="t" bIns="91425" lIns="91425" spcFirstLastPara="1" rIns="91425" wrap="square" tIns="91425">
            <a:noAutofit/>
          </a:bodyPr>
          <a:lstStyle/>
          <a:p>
            <a:pPr indent="-374650" lvl="0" marL="457200" rtl="0" algn="l">
              <a:lnSpc>
                <a:spcPct val="100000"/>
              </a:lnSpc>
              <a:spcBef>
                <a:spcPts val="0"/>
              </a:spcBef>
              <a:spcAft>
                <a:spcPts val="0"/>
              </a:spcAft>
              <a:buSzPts val="2300"/>
              <a:buChar char="●"/>
            </a:pPr>
            <a:r>
              <a:rPr lang="en-ID" sz="2300"/>
              <a:t>Kasir</a:t>
            </a:r>
            <a:endParaRPr sz="2300"/>
          </a:p>
          <a:p>
            <a:pPr indent="-374650" lvl="0" marL="457200" rtl="0" algn="l">
              <a:lnSpc>
                <a:spcPct val="100000"/>
              </a:lnSpc>
              <a:spcBef>
                <a:spcPts val="0"/>
              </a:spcBef>
              <a:spcAft>
                <a:spcPts val="0"/>
              </a:spcAft>
              <a:buSzPts val="2300"/>
              <a:buChar char="●"/>
            </a:pPr>
            <a:r>
              <a:rPr lang="en-ID" sz="2300"/>
              <a:t>Pemilik Restoran</a:t>
            </a:r>
            <a:endParaRPr sz="2300"/>
          </a:p>
          <a:p>
            <a:pPr indent="-374650" lvl="0" marL="457200" rtl="0" algn="l">
              <a:lnSpc>
                <a:spcPct val="100000"/>
              </a:lnSpc>
              <a:spcBef>
                <a:spcPts val="0"/>
              </a:spcBef>
              <a:spcAft>
                <a:spcPts val="0"/>
              </a:spcAft>
              <a:buSzPts val="2300"/>
              <a:buChar char="●"/>
            </a:pPr>
            <a:r>
              <a:rPr lang="en-ID" sz="2300"/>
              <a:t>Manajer</a:t>
            </a:r>
            <a:endParaRPr sz="2300"/>
          </a:p>
          <a:p>
            <a:pPr indent="-374650" lvl="0" marL="457200" rtl="0" algn="l">
              <a:spcBef>
                <a:spcPts val="0"/>
              </a:spcBef>
              <a:spcAft>
                <a:spcPts val="0"/>
              </a:spcAft>
              <a:buSzPts val="2300"/>
              <a:buChar char="●"/>
            </a:pPr>
            <a:r>
              <a:rPr lang="en-ID" sz="2300"/>
              <a:t>Dapur (Chef Restoran)</a:t>
            </a:r>
            <a:endParaRPr sz="2300"/>
          </a:p>
          <a:p>
            <a:pPr indent="-374650" lvl="0" marL="457200" rtl="0" algn="l">
              <a:lnSpc>
                <a:spcPct val="100000"/>
              </a:lnSpc>
              <a:spcBef>
                <a:spcPts val="0"/>
              </a:spcBef>
              <a:spcAft>
                <a:spcPts val="0"/>
              </a:spcAft>
              <a:buSzPts val="2300"/>
              <a:buChar char="●"/>
            </a:pPr>
            <a:r>
              <a:rPr lang="en-ID" sz="2300"/>
              <a:t>Penyuplai</a:t>
            </a:r>
            <a:endParaRPr sz="2300"/>
          </a:p>
          <a:p>
            <a:pPr indent="-374650" lvl="0" marL="457200" rtl="0" algn="l">
              <a:lnSpc>
                <a:spcPct val="100000"/>
              </a:lnSpc>
              <a:spcBef>
                <a:spcPts val="0"/>
              </a:spcBef>
              <a:spcAft>
                <a:spcPts val="0"/>
              </a:spcAft>
              <a:buSzPts val="2300"/>
              <a:buChar char="●"/>
            </a:pPr>
            <a:r>
              <a:rPr lang="en-ID" sz="2300"/>
              <a:t>Pelayan</a:t>
            </a:r>
            <a:endParaRPr sz="2300"/>
          </a:p>
        </p:txBody>
      </p:sp>
      <p:sp>
        <p:nvSpPr>
          <p:cNvPr id="57" name="Google Shape;57;p2"/>
          <p:cNvSpPr txBox="1"/>
          <p:nvPr>
            <p:ph type="title"/>
          </p:nvPr>
        </p:nvSpPr>
        <p:spPr>
          <a:xfrm>
            <a:off x="720000" y="387600"/>
            <a:ext cx="7704000" cy="61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ID"/>
              <a:t>STAKEHOLDER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4"/>
          <p:cNvSpPr txBox="1"/>
          <p:nvPr>
            <p:ph type="title"/>
          </p:nvPr>
        </p:nvSpPr>
        <p:spPr>
          <a:xfrm>
            <a:off x="720000" y="373350"/>
            <a:ext cx="7704000" cy="61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ID"/>
              <a:t>INTEREST (1)</a:t>
            </a:r>
            <a:endParaRPr/>
          </a:p>
        </p:txBody>
      </p:sp>
      <p:sp>
        <p:nvSpPr>
          <p:cNvPr id="63" name="Google Shape;63;p4"/>
          <p:cNvSpPr txBox="1"/>
          <p:nvPr/>
        </p:nvSpPr>
        <p:spPr>
          <a:xfrm>
            <a:off x="520525" y="990275"/>
            <a:ext cx="6779100" cy="4309800"/>
          </a:xfrm>
          <a:prstGeom prst="rect">
            <a:avLst/>
          </a:prstGeom>
          <a:noFill/>
          <a:ln>
            <a:noFill/>
          </a:ln>
        </p:spPr>
        <p:txBody>
          <a:bodyPr anchorCtr="0" anchor="t" bIns="45700" lIns="91425" spcFirstLastPara="1" rIns="91425" wrap="square" tIns="45700">
            <a:spAutoFit/>
          </a:bodyPr>
          <a:lstStyle/>
          <a:p>
            <a:pPr indent="-311150" lvl="0" marL="457200" marR="0" rtl="0" algn="just">
              <a:lnSpc>
                <a:spcPct val="100000"/>
              </a:lnSpc>
              <a:spcBef>
                <a:spcPts val="0"/>
              </a:spcBef>
              <a:spcAft>
                <a:spcPts val="0"/>
              </a:spcAft>
              <a:buClr>
                <a:schemeClr val="dk1"/>
              </a:buClr>
              <a:buSzPts val="1300"/>
              <a:buFont typeface="Poppins"/>
              <a:buAutoNum type="arabicPeriod"/>
            </a:pPr>
            <a:r>
              <a:rPr lang="en-ID" sz="1300">
                <a:solidFill>
                  <a:schemeClr val="dk1"/>
                </a:solidFill>
                <a:latin typeface="Poppins"/>
                <a:ea typeface="Poppins"/>
                <a:cs typeface="Poppins"/>
                <a:sym typeface="Poppins"/>
              </a:rPr>
              <a:t>Pemilik Restoran</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a:t>
            </a:r>
            <a:r>
              <a:rPr lang="en-ID" sz="1300">
                <a:solidFill>
                  <a:schemeClr val="dk1"/>
                </a:solidFill>
                <a:latin typeface="Poppins"/>
                <a:ea typeface="Poppins"/>
                <a:cs typeface="Poppins"/>
                <a:sym typeface="Poppins"/>
              </a:rPr>
              <a:t>Sebagai owner</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Dapat mengakses dan memantau jalannya aplikasi</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Dapat mengakses setiap laporan yang ada di restoran</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t/>
            </a:r>
            <a:endParaRPr sz="1300">
              <a:solidFill>
                <a:schemeClr val="dk1"/>
              </a:solidFill>
              <a:latin typeface="Poppins"/>
              <a:ea typeface="Poppins"/>
              <a:cs typeface="Poppins"/>
              <a:sym typeface="Poppins"/>
            </a:endParaRPr>
          </a:p>
          <a:p>
            <a:pPr indent="-311150" lvl="0" marL="457200" marR="0" rtl="0" algn="just">
              <a:lnSpc>
                <a:spcPct val="100000"/>
              </a:lnSpc>
              <a:spcBef>
                <a:spcPts val="0"/>
              </a:spcBef>
              <a:spcAft>
                <a:spcPts val="0"/>
              </a:spcAft>
              <a:buClr>
                <a:schemeClr val="dk1"/>
              </a:buClr>
              <a:buSzPts val="1300"/>
              <a:buFont typeface="Poppins"/>
              <a:buAutoNum type="arabicPeriod"/>
            </a:pPr>
            <a:r>
              <a:rPr b="0" i="0" lang="en-ID" sz="1300" u="none" cap="none" strike="noStrike">
                <a:solidFill>
                  <a:schemeClr val="dk1"/>
                </a:solidFill>
                <a:latin typeface="Poppins"/>
                <a:ea typeface="Poppins"/>
                <a:cs typeface="Poppins"/>
                <a:sym typeface="Poppins"/>
              </a:rPr>
              <a:t>Kasir</a:t>
            </a:r>
            <a:endParaRPr b="0" i="0" sz="1300" u="none" cap="none" strike="noStrike">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Clr>
                <a:srgbClr val="000000"/>
              </a:buClr>
              <a:buSzPts val="1400"/>
              <a:buFont typeface="Arial"/>
              <a:buNone/>
            </a:pPr>
            <a:r>
              <a:rPr lang="en-ID" sz="1300">
                <a:solidFill>
                  <a:schemeClr val="dk1"/>
                </a:solidFill>
                <a:latin typeface="Poppins"/>
                <a:ea typeface="Poppins"/>
                <a:cs typeface="Poppins"/>
                <a:sym typeface="Poppins"/>
              </a:rPr>
              <a:t>- Dapat mengecek total harga sesuai dengan pesanan customer dengan melihat nomor mejanya</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Clr>
                <a:srgbClr val="000000"/>
              </a:buClr>
              <a:buSzPts val="1400"/>
              <a:buFont typeface="Arial"/>
              <a:buNone/>
            </a:pPr>
            <a:r>
              <a:rPr lang="en-ID" sz="1300">
                <a:solidFill>
                  <a:schemeClr val="dk1"/>
                </a:solidFill>
                <a:latin typeface="Poppins"/>
                <a:ea typeface="Poppins"/>
                <a:cs typeface="Poppins"/>
                <a:sym typeface="Poppins"/>
              </a:rPr>
              <a:t>- Menerima pembayaran dari customer</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Clr>
                <a:srgbClr val="000000"/>
              </a:buClr>
              <a:buSzPts val="1400"/>
              <a:buFont typeface="Arial"/>
              <a:buNone/>
            </a:pPr>
            <a:r>
              <a:rPr lang="en-ID" sz="1300">
                <a:solidFill>
                  <a:schemeClr val="dk1"/>
                </a:solidFill>
                <a:latin typeface="Poppins"/>
                <a:ea typeface="Poppins"/>
                <a:cs typeface="Poppins"/>
                <a:sym typeface="Poppins"/>
              </a:rPr>
              <a:t>- Mengelola transaksi di dalam aplikasi</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Clr>
                <a:srgbClr val="000000"/>
              </a:buClr>
              <a:buSzPts val="1400"/>
              <a:buFont typeface="Arial"/>
              <a:buNone/>
            </a:pPr>
            <a:r>
              <a:rPr lang="en-ID" sz="1300">
                <a:solidFill>
                  <a:schemeClr val="dk1"/>
                </a:solidFill>
                <a:latin typeface="Poppins"/>
                <a:ea typeface="Poppins"/>
                <a:cs typeface="Poppins"/>
                <a:sym typeface="Poppins"/>
              </a:rPr>
              <a:t>- Merekap daftar pemasukan</a:t>
            </a:r>
            <a:endParaRPr sz="12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Clr>
                <a:srgbClr val="000000"/>
              </a:buClr>
              <a:buSzPts val="1400"/>
              <a:buFont typeface="Arial"/>
              <a:buNone/>
            </a:pPr>
            <a:r>
              <a:t/>
            </a:r>
            <a:endParaRPr sz="1300">
              <a:solidFill>
                <a:schemeClr val="dk1"/>
              </a:solidFill>
              <a:latin typeface="Poppins"/>
              <a:ea typeface="Poppins"/>
              <a:cs typeface="Poppins"/>
              <a:sym typeface="Poppins"/>
            </a:endParaRPr>
          </a:p>
          <a:p>
            <a:pPr indent="-311150" lvl="0" marL="457200" marR="0" rtl="0" algn="just">
              <a:lnSpc>
                <a:spcPct val="100000"/>
              </a:lnSpc>
              <a:spcBef>
                <a:spcPts val="0"/>
              </a:spcBef>
              <a:spcAft>
                <a:spcPts val="0"/>
              </a:spcAft>
              <a:buClr>
                <a:schemeClr val="dk1"/>
              </a:buClr>
              <a:buSzPts val="1300"/>
              <a:buFont typeface="Poppins"/>
              <a:buAutoNum type="arabicPeriod"/>
            </a:pPr>
            <a:r>
              <a:rPr lang="en-ID" sz="1300">
                <a:solidFill>
                  <a:schemeClr val="dk1"/>
                </a:solidFill>
                <a:latin typeface="Poppins"/>
                <a:ea typeface="Poppins"/>
                <a:cs typeface="Poppins"/>
                <a:sym typeface="Poppins"/>
              </a:rPr>
              <a:t>Manajer </a:t>
            </a:r>
            <a:endParaRPr b="0" i="0" sz="1300" u="none" cap="none" strike="noStrike">
              <a:solidFill>
                <a:schemeClr val="dk1"/>
              </a:solidFill>
              <a:latin typeface="Poppins"/>
              <a:ea typeface="Poppins"/>
              <a:cs typeface="Poppins"/>
              <a:sym typeface="Poppins"/>
            </a:endParaRPr>
          </a:p>
          <a:p>
            <a:pPr indent="0" lvl="0" marL="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 Mengelola kebutuhan stock </a:t>
            </a:r>
            <a:endParaRPr sz="1300">
              <a:solidFill>
                <a:schemeClr val="dk1"/>
              </a:solidFill>
              <a:latin typeface="Poppins"/>
              <a:ea typeface="Poppins"/>
              <a:cs typeface="Poppins"/>
              <a:sym typeface="Poppins"/>
            </a:endParaRPr>
          </a:p>
          <a:p>
            <a:pPr indent="0" lvl="0" marL="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 Melihat daftar tren pemesanan setiap harinya</a:t>
            </a:r>
            <a:endParaRPr sz="1300">
              <a:solidFill>
                <a:schemeClr val="dk1"/>
              </a:solidFill>
              <a:latin typeface="Poppins"/>
              <a:ea typeface="Poppins"/>
              <a:cs typeface="Poppins"/>
              <a:sym typeface="Poppins"/>
            </a:endParaRPr>
          </a:p>
          <a:p>
            <a:pPr indent="0" lvl="0" marL="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 Merencanakan bahan stock yang harus disiapkan setiap harinya </a:t>
            </a:r>
            <a:endParaRPr sz="1300">
              <a:solidFill>
                <a:schemeClr val="dk1"/>
              </a:solidFill>
              <a:latin typeface="Poppins"/>
              <a:ea typeface="Poppins"/>
              <a:cs typeface="Poppins"/>
              <a:sym typeface="Poppins"/>
            </a:endParaRPr>
          </a:p>
          <a:p>
            <a:pPr indent="457200" lvl="0" marL="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Dapat melihat laporan penyediaan bahan baku yang datang</a:t>
            </a:r>
            <a:endParaRPr sz="1300">
              <a:solidFill>
                <a:schemeClr val="dk1"/>
              </a:solidFill>
              <a:latin typeface="Poppins"/>
              <a:ea typeface="Poppins"/>
              <a:cs typeface="Poppins"/>
              <a:sym typeface="Poppins"/>
            </a:endParaRPr>
          </a:p>
          <a:p>
            <a:pPr indent="457200" lvl="0" marL="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Mengkonfirmasi kebutuhan bahan baku setiap harinya pada </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supplier</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rPr lang="en-ID" sz="1300">
                <a:solidFill>
                  <a:schemeClr val="dk1"/>
                </a:solidFill>
                <a:latin typeface="Poppins"/>
                <a:ea typeface="Poppins"/>
                <a:cs typeface="Poppins"/>
                <a:sym typeface="Poppins"/>
              </a:rPr>
              <a:t>- Mengurus pembayaran bahan baku dengan supplier</a:t>
            </a:r>
            <a:endParaRPr sz="1300">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t/>
            </a:r>
            <a:endParaRPr b="0" i="0" sz="1400" u="none" cap="none" strike="noStrike">
              <a:solidFill>
                <a:schemeClr val="dk1"/>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g18216d40928_0_5"/>
          <p:cNvSpPr txBox="1"/>
          <p:nvPr>
            <p:ph type="title"/>
          </p:nvPr>
        </p:nvSpPr>
        <p:spPr>
          <a:xfrm>
            <a:off x="720000" y="373350"/>
            <a:ext cx="7704000" cy="61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200"/>
              <a:buNone/>
            </a:pPr>
            <a:r>
              <a:rPr lang="en-ID"/>
              <a:t>INTEREST (2)</a:t>
            </a:r>
            <a:endParaRPr/>
          </a:p>
        </p:txBody>
      </p:sp>
      <p:sp>
        <p:nvSpPr>
          <p:cNvPr id="69" name="Google Shape;69;g18216d40928_0_5"/>
          <p:cNvSpPr txBox="1"/>
          <p:nvPr/>
        </p:nvSpPr>
        <p:spPr>
          <a:xfrm>
            <a:off x="463500" y="1172400"/>
            <a:ext cx="6779100" cy="3755700"/>
          </a:xfrm>
          <a:prstGeom prst="rect">
            <a:avLst/>
          </a:prstGeom>
          <a:noFill/>
          <a:ln>
            <a:noFill/>
          </a:ln>
        </p:spPr>
        <p:txBody>
          <a:bodyPr anchorCtr="0" anchor="t" bIns="45700" lIns="91425" spcFirstLastPara="1" rIns="91425" wrap="square" tIns="45700">
            <a:spAutoFit/>
          </a:bodyPr>
          <a:lstStyle/>
          <a:p>
            <a:pPr indent="269999" lvl="0" marL="0" marR="0" rtl="0" algn="just">
              <a:lnSpc>
                <a:spcPct val="100000"/>
              </a:lnSpc>
              <a:spcBef>
                <a:spcPts val="0"/>
              </a:spcBef>
              <a:spcAft>
                <a:spcPts val="0"/>
              </a:spcAft>
              <a:buNone/>
            </a:pPr>
            <a:r>
              <a:rPr lang="en-ID">
                <a:solidFill>
                  <a:schemeClr val="dk1"/>
                </a:solidFill>
                <a:latin typeface="Poppins"/>
                <a:ea typeface="Poppins"/>
                <a:cs typeface="Poppins"/>
                <a:sym typeface="Poppins"/>
              </a:rPr>
              <a:t>4.  Dapur</a:t>
            </a:r>
            <a:endParaRPr>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rPr lang="en-ID">
                <a:solidFill>
                  <a:schemeClr val="dk1"/>
                </a:solidFill>
                <a:latin typeface="Poppins"/>
                <a:ea typeface="Poppins"/>
                <a:cs typeface="Poppins"/>
                <a:sym typeface="Poppins"/>
              </a:rPr>
              <a:t>- Membuat menu sesuai pesanan</a:t>
            </a:r>
            <a:endParaRPr>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rPr lang="en-ID">
                <a:solidFill>
                  <a:schemeClr val="dk1"/>
                </a:solidFill>
                <a:latin typeface="Poppins"/>
                <a:ea typeface="Poppins"/>
                <a:cs typeface="Poppins"/>
                <a:sym typeface="Poppins"/>
              </a:rPr>
              <a:t>- Mengkonfirmasi pesanan ketika sudah siap dan bisa diantarkan oleh waiters</a:t>
            </a:r>
            <a:endParaRPr>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t/>
            </a:r>
            <a:endParaRPr>
              <a:solidFill>
                <a:schemeClr val="dk1"/>
              </a:solidFill>
              <a:latin typeface="Poppins"/>
              <a:ea typeface="Poppins"/>
              <a:cs typeface="Poppins"/>
              <a:sym typeface="Poppins"/>
            </a:endParaRPr>
          </a:p>
          <a:p>
            <a:pPr indent="0" lvl="0" marL="269999" marR="0" rtl="0" algn="just">
              <a:lnSpc>
                <a:spcPct val="100000"/>
              </a:lnSpc>
              <a:spcBef>
                <a:spcPts val="0"/>
              </a:spcBef>
              <a:spcAft>
                <a:spcPts val="0"/>
              </a:spcAft>
              <a:buNone/>
            </a:pPr>
            <a:r>
              <a:rPr lang="en-ID">
                <a:solidFill>
                  <a:schemeClr val="dk1"/>
                </a:solidFill>
                <a:latin typeface="Poppins"/>
                <a:ea typeface="Poppins"/>
                <a:cs typeface="Poppins"/>
                <a:sym typeface="Poppins"/>
              </a:rPr>
              <a:t>5.  Pelayan</a:t>
            </a:r>
            <a:endParaRPr>
              <a:solidFill>
                <a:schemeClr val="dk1"/>
              </a:solidFill>
              <a:latin typeface="Poppins"/>
              <a:ea typeface="Poppins"/>
              <a:cs typeface="Poppins"/>
              <a:sym typeface="Poppins"/>
            </a:endParaRPr>
          </a:p>
          <a:p>
            <a:pPr indent="0" lvl="0" marL="269999" marR="0" rtl="0" algn="just">
              <a:lnSpc>
                <a:spcPct val="100000"/>
              </a:lnSpc>
              <a:spcBef>
                <a:spcPts val="0"/>
              </a:spcBef>
              <a:spcAft>
                <a:spcPts val="0"/>
              </a:spcAft>
              <a:buNone/>
            </a:pPr>
            <a:r>
              <a:rPr lang="en-ID">
                <a:solidFill>
                  <a:schemeClr val="dk1"/>
                </a:solidFill>
                <a:latin typeface="Poppins"/>
                <a:ea typeface="Poppins"/>
                <a:cs typeface="Poppins"/>
                <a:sym typeface="Poppins"/>
              </a:rPr>
              <a:t>	- Membuat list pesanan customer</a:t>
            </a:r>
            <a:endParaRPr>
              <a:solidFill>
                <a:schemeClr val="dk1"/>
              </a:solidFill>
              <a:latin typeface="Poppins"/>
              <a:ea typeface="Poppins"/>
              <a:cs typeface="Poppins"/>
              <a:sym typeface="Poppins"/>
            </a:endParaRPr>
          </a:p>
          <a:p>
            <a:pPr indent="0" lvl="0" marL="269999" marR="0" rtl="0" algn="just">
              <a:lnSpc>
                <a:spcPct val="100000"/>
              </a:lnSpc>
              <a:spcBef>
                <a:spcPts val="0"/>
              </a:spcBef>
              <a:spcAft>
                <a:spcPts val="0"/>
              </a:spcAft>
              <a:buNone/>
            </a:pPr>
            <a:r>
              <a:rPr lang="en-ID">
                <a:solidFill>
                  <a:schemeClr val="dk1"/>
                </a:solidFill>
                <a:latin typeface="Poppins"/>
                <a:ea typeface="Poppins"/>
                <a:cs typeface="Poppins"/>
                <a:sym typeface="Poppins"/>
              </a:rPr>
              <a:t>	- Memberikan daftar pesanan kepada tim dapur</a:t>
            </a:r>
            <a:endParaRPr>
              <a:solidFill>
                <a:schemeClr val="dk1"/>
              </a:solidFill>
              <a:latin typeface="Poppins"/>
              <a:ea typeface="Poppins"/>
              <a:cs typeface="Poppins"/>
              <a:sym typeface="Poppins"/>
            </a:endParaRPr>
          </a:p>
          <a:p>
            <a:pPr indent="0" lvl="0" marL="269999" marR="0" rtl="0" algn="just">
              <a:lnSpc>
                <a:spcPct val="100000"/>
              </a:lnSpc>
              <a:spcBef>
                <a:spcPts val="0"/>
              </a:spcBef>
              <a:spcAft>
                <a:spcPts val="0"/>
              </a:spcAft>
              <a:buNone/>
            </a:pPr>
            <a:r>
              <a:rPr lang="en-ID">
                <a:solidFill>
                  <a:schemeClr val="dk1"/>
                </a:solidFill>
                <a:latin typeface="Poppins"/>
                <a:ea typeface="Poppins"/>
                <a:cs typeface="Poppins"/>
                <a:sym typeface="Poppins"/>
              </a:rPr>
              <a:t>	- Mengantarkan pesanan ketika sudah dikonfirmasi bisa diantarkan</a:t>
            </a:r>
            <a:endParaRPr>
              <a:solidFill>
                <a:schemeClr val="dk1"/>
              </a:solidFill>
              <a:latin typeface="Poppins"/>
              <a:ea typeface="Poppins"/>
              <a:cs typeface="Poppins"/>
              <a:sym typeface="Poppins"/>
            </a:endParaRPr>
          </a:p>
          <a:p>
            <a:pPr indent="0" lvl="0" marL="269999" marR="0" rtl="0" algn="just">
              <a:lnSpc>
                <a:spcPct val="100000"/>
              </a:lnSpc>
              <a:spcBef>
                <a:spcPts val="0"/>
              </a:spcBef>
              <a:spcAft>
                <a:spcPts val="0"/>
              </a:spcAft>
              <a:buNone/>
            </a:pPr>
            <a:r>
              <a:rPr lang="en-ID">
                <a:solidFill>
                  <a:schemeClr val="dk1"/>
                </a:solidFill>
                <a:latin typeface="Poppins"/>
                <a:ea typeface="Poppins"/>
                <a:cs typeface="Poppins"/>
                <a:sym typeface="Poppins"/>
              </a:rPr>
              <a:t>	- Memberikan pelayanan kepada customer</a:t>
            </a:r>
            <a:endParaRPr>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Clr>
                <a:srgbClr val="000000"/>
              </a:buClr>
              <a:buSzPts val="1400"/>
              <a:buFont typeface="Arial"/>
              <a:buNone/>
            </a:pPr>
            <a:r>
              <a:t/>
            </a:r>
            <a:endParaRPr>
              <a:solidFill>
                <a:schemeClr val="dk1"/>
              </a:solidFill>
              <a:latin typeface="Poppins"/>
              <a:ea typeface="Poppins"/>
              <a:cs typeface="Poppins"/>
              <a:sym typeface="Poppins"/>
            </a:endParaRPr>
          </a:p>
          <a:p>
            <a:pPr indent="0" lvl="0" marL="269999" marR="0" rtl="0" algn="just">
              <a:lnSpc>
                <a:spcPct val="100000"/>
              </a:lnSpc>
              <a:spcBef>
                <a:spcPts val="0"/>
              </a:spcBef>
              <a:spcAft>
                <a:spcPts val="0"/>
              </a:spcAft>
              <a:buNone/>
            </a:pPr>
            <a:r>
              <a:rPr lang="en-ID">
                <a:solidFill>
                  <a:schemeClr val="dk1"/>
                </a:solidFill>
                <a:latin typeface="Poppins"/>
                <a:ea typeface="Poppins"/>
                <a:cs typeface="Poppins"/>
                <a:sym typeface="Poppins"/>
              </a:rPr>
              <a:t>6.  Penyuplai</a:t>
            </a:r>
            <a:endParaRPr b="0" i="0" sz="1400" u="none" cap="none" strike="noStrike">
              <a:solidFill>
                <a:schemeClr val="dk1"/>
              </a:solidFill>
              <a:latin typeface="Poppins"/>
              <a:ea typeface="Poppins"/>
              <a:cs typeface="Poppins"/>
              <a:sym typeface="Poppins"/>
            </a:endParaRPr>
          </a:p>
          <a:p>
            <a:pPr indent="0" lvl="0" marL="0" marR="0" rtl="0" algn="just">
              <a:lnSpc>
                <a:spcPct val="100000"/>
              </a:lnSpc>
              <a:spcBef>
                <a:spcPts val="0"/>
              </a:spcBef>
              <a:spcAft>
                <a:spcPts val="0"/>
              </a:spcAft>
              <a:buNone/>
            </a:pPr>
            <a:r>
              <a:rPr lang="en-ID">
                <a:solidFill>
                  <a:schemeClr val="dk1"/>
                </a:solidFill>
                <a:latin typeface="Poppins"/>
                <a:ea typeface="Poppins"/>
                <a:cs typeface="Poppins"/>
                <a:sym typeface="Poppins"/>
              </a:rPr>
              <a:t>	- Berkomunikasi dan menerima konfirmasi kebutuhan bahan baku </a:t>
            </a:r>
            <a:endParaRPr>
              <a:solidFill>
                <a:schemeClr val="dk1"/>
              </a:solidFill>
              <a:latin typeface="Poppins"/>
              <a:ea typeface="Poppins"/>
              <a:cs typeface="Poppins"/>
              <a:sym typeface="Poppins"/>
            </a:endParaRPr>
          </a:p>
          <a:p>
            <a:pPr indent="457200" lvl="0" marL="0" marR="0" rtl="0" algn="just">
              <a:lnSpc>
                <a:spcPct val="100000"/>
              </a:lnSpc>
              <a:spcBef>
                <a:spcPts val="0"/>
              </a:spcBef>
              <a:spcAft>
                <a:spcPts val="0"/>
              </a:spcAft>
              <a:buNone/>
            </a:pPr>
            <a:r>
              <a:rPr lang="en-ID">
                <a:solidFill>
                  <a:schemeClr val="dk1"/>
                </a:solidFill>
                <a:latin typeface="Poppins"/>
                <a:ea typeface="Poppins"/>
                <a:cs typeface="Poppins"/>
                <a:sym typeface="Poppins"/>
              </a:rPr>
              <a:t>   setiap harinya dengan manajer</a:t>
            </a:r>
            <a:endParaRPr>
              <a:solidFill>
                <a:schemeClr val="dk1"/>
              </a:solidFill>
              <a:latin typeface="Poppins"/>
              <a:ea typeface="Poppins"/>
              <a:cs typeface="Poppins"/>
              <a:sym typeface="Poppins"/>
            </a:endParaRPr>
          </a:p>
          <a:p>
            <a:pPr indent="0" lvl="0" marL="0" marR="0" rtl="0" algn="just">
              <a:lnSpc>
                <a:spcPct val="100000"/>
              </a:lnSpc>
              <a:spcBef>
                <a:spcPts val="0"/>
              </a:spcBef>
              <a:spcAft>
                <a:spcPts val="0"/>
              </a:spcAft>
              <a:buNone/>
            </a:pPr>
            <a:r>
              <a:rPr lang="en-ID">
                <a:solidFill>
                  <a:schemeClr val="dk1"/>
                </a:solidFill>
                <a:latin typeface="Poppins"/>
                <a:ea typeface="Poppins"/>
                <a:cs typeface="Poppins"/>
                <a:sym typeface="Poppins"/>
              </a:rPr>
              <a:t>	- Mengirim stock bahan baku sesuai yang dibutuhkan restoran </a:t>
            </a:r>
            <a:endParaRPr>
              <a:solidFill>
                <a:schemeClr val="dk1"/>
              </a:solidFill>
              <a:latin typeface="Poppins"/>
              <a:ea typeface="Poppins"/>
              <a:cs typeface="Poppins"/>
              <a:sym typeface="Poppins"/>
            </a:endParaRPr>
          </a:p>
          <a:p>
            <a:pPr indent="457200" lvl="0" marL="0" marR="0" rtl="0" algn="just">
              <a:lnSpc>
                <a:spcPct val="100000"/>
              </a:lnSpc>
              <a:spcBef>
                <a:spcPts val="0"/>
              </a:spcBef>
              <a:spcAft>
                <a:spcPts val="0"/>
              </a:spcAft>
              <a:buNone/>
            </a:pPr>
            <a:r>
              <a:rPr lang="en-ID">
                <a:solidFill>
                  <a:schemeClr val="dk1"/>
                </a:solidFill>
                <a:latin typeface="Poppins"/>
                <a:ea typeface="Poppins"/>
                <a:cs typeface="Poppins"/>
                <a:sym typeface="Poppins"/>
              </a:rPr>
              <a:t>   setiap harinya</a:t>
            </a:r>
            <a:endParaRPr>
              <a:solidFill>
                <a:schemeClr val="dk1"/>
              </a:solidFill>
              <a:latin typeface="Poppins"/>
              <a:ea typeface="Poppins"/>
              <a:cs typeface="Poppins"/>
              <a:sym typeface="Poppins"/>
            </a:endParaRPr>
          </a:p>
          <a:p>
            <a:pPr indent="0" lvl="0" marL="457200" marR="0" rtl="0" algn="just">
              <a:lnSpc>
                <a:spcPct val="100000"/>
              </a:lnSpc>
              <a:spcBef>
                <a:spcPts val="0"/>
              </a:spcBef>
              <a:spcAft>
                <a:spcPts val="0"/>
              </a:spcAft>
              <a:buNone/>
            </a:pPr>
            <a:r>
              <a:t/>
            </a:r>
            <a:endParaRPr b="0" i="0" sz="1400" u="none" cap="none" strike="noStrike">
              <a:solidFill>
                <a:schemeClr val="dk1"/>
              </a:solidFill>
              <a:latin typeface="Poppins"/>
              <a:ea typeface="Poppins"/>
              <a:cs typeface="Poppins"/>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g18216d40928_1_30"/>
          <p:cNvSpPr txBox="1"/>
          <p:nvPr/>
        </p:nvSpPr>
        <p:spPr>
          <a:xfrm>
            <a:off x="947953" y="1441450"/>
            <a:ext cx="4345500" cy="61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D" sz="4800">
                <a:solidFill>
                  <a:srgbClr val="263238"/>
                </a:solidFill>
                <a:latin typeface="Poppins Black"/>
                <a:ea typeface="Poppins Black"/>
                <a:cs typeface="Poppins Black"/>
                <a:sym typeface="Poppins Black"/>
              </a:rPr>
              <a:t>USER PERSONA</a:t>
            </a:r>
            <a:endParaRPr sz="4800">
              <a:solidFill>
                <a:srgbClr val="263238"/>
              </a:solidFill>
              <a:latin typeface="Poppins Black"/>
              <a:ea typeface="Poppins Black"/>
              <a:cs typeface="Poppins Black"/>
              <a:sym typeface="Poppins Black"/>
            </a:endParaRPr>
          </a:p>
        </p:txBody>
      </p:sp>
      <p:sp>
        <p:nvSpPr>
          <p:cNvPr id="75" name="Google Shape;75;g18216d40928_1_30"/>
          <p:cNvSpPr txBox="1"/>
          <p:nvPr/>
        </p:nvSpPr>
        <p:spPr>
          <a:xfrm>
            <a:off x="7788500" y="4732250"/>
            <a:ext cx="1943100" cy="523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en-ID">
                <a:latin typeface="Poppins"/>
                <a:ea typeface="Poppins"/>
                <a:cs typeface="Poppins"/>
                <a:sym typeface="Poppins"/>
              </a:rPr>
              <a:t>058_064</a:t>
            </a:r>
            <a:endParaRPr>
              <a:latin typeface="Poppins"/>
              <a:ea typeface="Poppins"/>
              <a:cs typeface="Poppins"/>
              <a:sym typeface="Poppins"/>
            </a:endParaRPr>
          </a:p>
          <a:p>
            <a:pPr indent="0" lvl="0" marL="0" marR="0" rtl="0" algn="l">
              <a:lnSpc>
                <a:spcPct val="100000"/>
              </a:lnSpc>
              <a:spcBef>
                <a:spcPts val="0"/>
              </a:spcBef>
              <a:spcAft>
                <a:spcPts val="0"/>
              </a:spcAft>
              <a:buNone/>
            </a:pPr>
            <a:r>
              <a:t/>
            </a:r>
            <a:endParaRPr>
              <a:latin typeface="Poppins"/>
              <a:ea typeface="Poppins"/>
              <a:cs typeface="Poppins"/>
              <a:sym typeface="Poppins"/>
            </a:endParaRPr>
          </a:p>
        </p:txBody>
      </p:sp>
      <p:pic>
        <p:nvPicPr>
          <p:cNvPr id="76" name="Google Shape;76;g18216d40928_1_30"/>
          <p:cNvPicPr preferRelativeResize="0"/>
          <p:nvPr/>
        </p:nvPicPr>
        <p:blipFill>
          <a:blip r:embed="rId3">
            <a:alphaModFix/>
          </a:blip>
          <a:stretch>
            <a:fillRect/>
          </a:stretch>
        </p:blipFill>
        <p:spPr>
          <a:xfrm>
            <a:off x="4635850" y="820650"/>
            <a:ext cx="3334900" cy="3334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g18216d40928_1_19"/>
          <p:cNvSpPr txBox="1"/>
          <p:nvPr>
            <p:ph type="title"/>
          </p:nvPr>
        </p:nvSpPr>
        <p:spPr>
          <a:xfrm>
            <a:off x="345225" y="134455"/>
            <a:ext cx="77040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D" sz="2300"/>
              <a:t>User Persona : Pemilik Restoran</a:t>
            </a:r>
            <a:endParaRPr sz="2300"/>
          </a:p>
        </p:txBody>
      </p:sp>
      <p:sp>
        <p:nvSpPr>
          <p:cNvPr id="82" name="Google Shape;82;g18216d40928_1_19"/>
          <p:cNvSpPr txBox="1"/>
          <p:nvPr>
            <p:ph idx="1" type="body"/>
          </p:nvPr>
        </p:nvSpPr>
        <p:spPr>
          <a:xfrm>
            <a:off x="488713" y="2624200"/>
            <a:ext cx="3035400" cy="275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a:p>
            <a:pPr indent="0" lvl="0" marL="0" rtl="0" algn="l">
              <a:spcBef>
                <a:spcPts val="0"/>
              </a:spcBef>
              <a:spcAft>
                <a:spcPts val="0"/>
              </a:spcAft>
              <a:buNone/>
            </a:pPr>
            <a:r>
              <a:rPr lang="en-ID" sz="1200"/>
              <a:t>Nama : Don Quixote</a:t>
            </a:r>
            <a:br>
              <a:rPr lang="en-ID" sz="1200"/>
            </a:br>
            <a:r>
              <a:rPr lang="en-ID" sz="1200"/>
              <a:t>Umur  : 45 tahun</a:t>
            </a:r>
            <a:endParaRPr sz="1200"/>
          </a:p>
          <a:p>
            <a:pPr indent="0" lvl="0" marL="0" rtl="0" algn="l">
              <a:spcBef>
                <a:spcPts val="0"/>
              </a:spcBef>
              <a:spcAft>
                <a:spcPts val="0"/>
              </a:spcAft>
              <a:buNone/>
            </a:pPr>
            <a:r>
              <a:rPr lang="en-ID" sz="1200"/>
              <a:t>Jenis Kelamin: Laki-laki</a:t>
            </a:r>
            <a:endParaRPr sz="1200"/>
          </a:p>
          <a:p>
            <a:pPr indent="0" lvl="0" marL="0" rtl="0" algn="l">
              <a:spcBef>
                <a:spcPts val="0"/>
              </a:spcBef>
              <a:spcAft>
                <a:spcPts val="0"/>
              </a:spcAft>
              <a:buNone/>
            </a:pPr>
            <a:r>
              <a:rPr lang="en-ID" sz="1200"/>
              <a:t>Lulusan :  SMA</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ID" sz="1200"/>
              <a:t>Deskripsi Singkat:</a:t>
            </a:r>
            <a:endParaRPr b="1" sz="1200"/>
          </a:p>
          <a:p>
            <a:pPr indent="457200" lvl="0" marL="0" rtl="0" algn="just">
              <a:spcBef>
                <a:spcPts val="0"/>
              </a:spcBef>
              <a:spcAft>
                <a:spcPts val="0"/>
              </a:spcAft>
              <a:buNone/>
            </a:pPr>
            <a:r>
              <a:rPr lang="en-ID" sz="1200"/>
              <a:t>Quixote </a:t>
            </a:r>
            <a:r>
              <a:rPr lang="en-ID" sz="1200"/>
              <a:t>adalah seorang pengusaha yang suka dengan kekoreaan, saat ini ia merasa restorannya kurang efisien.</a:t>
            </a:r>
            <a:endParaRPr sz="1200"/>
          </a:p>
        </p:txBody>
      </p:sp>
      <p:pic>
        <p:nvPicPr>
          <p:cNvPr id="83" name="Google Shape;83;g18216d40928_1_19"/>
          <p:cNvPicPr preferRelativeResize="0"/>
          <p:nvPr/>
        </p:nvPicPr>
        <p:blipFill>
          <a:blip r:embed="rId3">
            <a:alphaModFix/>
          </a:blip>
          <a:stretch>
            <a:fillRect/>
          </a:stretch>
        </p:blipFill>
        <p:spPr>
          <a:xfrm>
            <a:off x="683188" y="1051855"/>
            <a:ext cx="2646434" cy="1673870"/>
          </a:xfrm>
          <a:prstGeom prst="rect">
            <a:avLst/>
          </a:prstGeom>
          <a:noFill/>
          <a:ln>
            <a:noFill/>
          </a:ln>
        </p:spPr>
      </p:pic>
      <p:sp>
        <p:nvSpPr>
          <p:cNvPr id="84" name="Google Shape;84;g18216d40928_1_19"/>
          <p:cNvSpPr txBox="1"/>
          <p:nvPr>
            <p:ph idx="1" type="body"/>
          </p:nvPr>
        </p:nvSpPr>
        <p:spPr>
          <a:xfrm>
            <a:off x="3661250" y="884100"/>
            <a:ext cx="4928100" cy="3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ID" sz="1200"/>
              <a:t>Kebutuhan: </a:t>
            </a:r>
            <a:endParaRPr b="1" sz="1200"/>
          </a:p>
          <a:p>
            <a:pPr indent="457200" lvl="0" marL="0" rtl="0" algn="l">
              <a:spcBef>
                <a:spcPts val="0"/>
              </a:spcBef>
              <a:spcAft>
                <a:spcPts val="0"/>
              </a:spcAft>
              <a:buNone/>
            </a:pPr>
            <a:r>
              <a:rPr lang="en-ID" sz="1200"/>
              <a:t>Adanya aplikasi ini saya dapat menganalisis tentang perencanaan restoran saya nanti</a:t>
            </a:r>
            <a:endParaRPr sz="1200"/>
          </a:p>
          <a:p>
            <a:pPr indent="457200" lvl="0" marL="0" rtl="0" algn="l">
              <a:spcBef>
                <a:spcPts val="0"/>
              </a:spcBef>
              <a:spcAft>
                <a:spcPts val="0"/>
              </a:spcAft>
              <a:buNone/>
            </a:pPr>
            <a:r>
              <a:t/>
            </a:r>
            <a:endParaRPr sz="1200"/>
          </a:p>
          <a:p>
            <a:pPr indent="0" lvl="0" marL="0" rtl="0" algn="l">
              <a:spcBef>
                <a:spcPts val="0"/>
              </a:spcBef>
              <a:spcAft>
                <a:spcPts val="0"/>
              </a:spcAft>
              <a:buNone/>
            </a:pPr>
            <a:r>
              <a:rPr b="1" lang="en-ID" sz="1300"/>
              <a:t>Kepribadian: </a:t>
            </a:r>
            <a:endParaRPr b="1" sz="1300"/>
          </a:p>
          <a:p>
            <a:pPr indent="457200" lvl="0" marL="0" rtl="0" algn="l">
              <a:spcBef>
                <a:spcPts val="0"/>
              </a:spcBef>
              <a:spcAft>
                <a:spcPts val="0"/>
              </a:spcAft>
              <a:buNone/>
            </a:pPr>
            <a:r>
              <a:rPr lang="en-ID" sz="1300"/>
              <a:t>Terorganisir, tidak sabaran, perfeksionis, dan disiplin</a:t>
            </a:r>
            <a:endParaRPr sz="1300"/>
          </a:p>
          <a:p>
            <a:pPr indent="457200" lvl="0" marL="0" rtl="0" algn="l">
              <a:spcBef>
                <a:spcPts val="0"/>
              </a:spcBef>
              <a:spcAft>
                <a:spcPts val="0"/>
              </a:spcAft>
              <a:buNone/>
            </a:pPr>
            <a:r>
              <a:t/>
            </a:r>
            <a:endParaRPr sz="1300"/>
          </a:p>
          <a:p>
            <a:pPr indent="0" lvl="0" marL="0" rtl="0" algn="l">
              <a:spcBef>
                <a:spcPts val="0"/>
              </a:spcBef>
              <a:spcAft>
                <a:spcPts val="0"/>
              </a:spcAft>
              <a:buNone/>
            </a:pPr>
            <a:r>
              <a:rPr b="1" lang="en-ID" sz="1200"/>
              <a:t>Tujuan:  </a:t>
            </a:r>
            <a:endParaRPr b="1" sz="1200"/>
          </a:p>
          <a:p>
            <a:pPr indent="0" lvl="0" marL="0" rtl="0" algn="l">
              <a:spcBef>
                <a:spcPts val="0"/>
              </a:spcBef>
              <a:spcAft>
                <a:spcPts val="0"/>
              </a:spcAft>
              <a:buNone/>
            </a:pPr>
            <a:r>
              <a:rPr lang="en-ID" sz="1200"/>
              <a:t>	Dengan aplikasi ini saya mudah mengelola restoran saya</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ID" sz="1200"/>
              <a:t>Motivasi:</a:t>
            </a:r>
            <a:endParaRPr b="1" sz="1200"/>
          </a:p>
          <a:p>
            <a:pPr indent="457200" lvl="0" marL="0" rtl="0" algn="l">
              <a:spcBef>
                <a:spcPts val="0"/>
              </a:spcBef>
              <a:spcAft>
                <a:spcPts val="0"/>
              </a:spcAft>
              <a:buNone/>
            </a:pPr>
            <a:r>
              <a:rPr lang="en-ID" sz="1200"/>
              <a:t>Dapat menjadikan restoran saya semakin efisien dan experience pelayanan yang tinggi</a:t>
            </a:r>
            <a:endParaRPr sz="1200"/>
          </a:p>
          <a:p>
            <a:pPr indent="457200" lvl="0" marL="0" rtl="0" algn="l">
              <a:spcBef>
                <a:spcPts val="0"/>
              </a:spcBef>
              <a:spcAft>
                <a:spcPts val="0"/>
              </a:spcAft>
              <a:buNone/>
            </a:pPr>
            <a:r>
              <a:t/>
            </a:r>
            <a:endParaRPr sz="1200"/>
          </a:p>
          <a:p>
            <a:pPr indent="0" lvl="0" marL="0" rtl="0" algn="l">
              <a:spcBef>
                <a:spcPts val="0"/>
              </a:spcBef>
              <a:spcAft>
                <a:spcPts val="0"/>
              </a:spcAft>
              <a:buNone/>
            </a:pPr>
            <a:r>
              <a:rPr b="1" lang="en-ID" sz="1200"/>
              <a:t>Kendala :</a:t>
            </a:r>
            <a:endParaRPr b="1" sz="1200"/>
          </a:p>
          <a:p>
            <a:pPr indent="0" lvl="0" marL="0" rtl="0" algn="l">
              <a:spcBef>
                <a:spcPts val="0"/>
              </a:spcBef>
              <a:spcAft>
                <a:spcPts val="0"/>
              </a:spcAft>
              <a:buNone/>
            </a:pPr>
            <a:r>
              <a:rPr lang="en-ID" sz="1200"/>
              <a:t>	Dikarenakan quixote ini tidak sabaran ia seringkali menganalisis sebuah data yang dahulu-dahulu karena dari manajer belum memberikan laporan.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g18216d40928_0_24"/>
          <p:cNvSpPr txBox="1"/>
          <p:nvPr>
            <p:ph idx="1" type="body"/>
          </p:nvPr>
        </p:nvSpPr>
        <p:spPr>
          <a:xfrm>
            <a:off x="474475" y="2383800"/>
            <a:ext cx="3035400" cy="275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D" sz="1200"/>
              <a:t>Nama : Diana Aulia</a:t>
            </a:r>
            <a:br>
              <a:rPr lang="en-ID" sz="1200"/>
            </a:br>
            <a:r>
              <a:rPr lang="en-ID" sz="1200"/>
              <a:t>Umur  : 20 tahun</a:t>
            </a:r>
            <a:endParaRPr sz="1200"/>
          </a:p>
          <a:p>
            <a:pPr indent="0" lvl="0" marL="0" rtl="0" algn="l">
              <a:spcBef>
                <a:spcPts val="0"/>
              </a:spcBef>
              <a:spcAft>
                <a:spcPts val="0"/>
              </a:spcAft>
              <a:buNone/>
            </a:pPr>
            <a:r>
              <a:rPr lang="en-ID" sz="1200"/>
              <a:t>Jenis Kelamin: Perempuan</a:t>
            </a:r>
            <a:endParaRPr sz="1200"/>
          </a:p>
          <a:p>
            <a:pPr indent="0" lvl="0" marL="0" rtl="0" algn="l">
              <a:spcBef>
                <a:spcPts val="0"/>
              </a:spcBef>
              <a:spcAft>
                <a:spcPts val="0"/>
              </a:spcAft>
              <a:buNone/>
            </a:pPr>
            <a:r>
              <a:rPr lang="en-ID" sz="1200"/>
              <a:t>Status : Menikah</a:t>
            </a:r>
            <a:endParaRPr sz="1200"/>
          </a:p>
          <a:p>
            <a:pPr indent="0" lvl="0" marL="0" rtl="0" algn="l">
              <a:spcBef>
                <a:spcPts val="0"/>
              </a:spcBef>
              <a:spcAft>
                <a:spcPts val="0"/>
              </a:spcAft>
              <a:buNone/>
            </a:pPr>
            <a:r>
              <a:rPr lang="en-ID" sz="1200"/>
              <a:t>Lulusan : SMA</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ID" sz="1200"/>
              <a:t>Deskripsi Singkat:</a:t>
            </a:r>
            <a:endParaRPr b="1" sz="1200"/>
          </a:p>
          <a:p>
            <a:pPr indent="457200" lvl="0" marL="0" rtl="0" algn="just">
              <a:spcBef>
                <a:spcPts val="0"/>
              </a:spcBef>
              <a:spcAft>
                <a:spcPts val="0"/>
              </a:spcAft>
              <a:buNone/>
            </a:pPr>
            <a:r>
              <a:rPr lang="en-ID" sz="1200"/>
              <a:t>Diana merupakan seorang waiter yang memiliki kendala dalam memberikan pelayanan yang cepat kepada customer karena ada beberapa kendalanya</a:t>
            </a:r>
            <a:endParaRPr sz="1200"/>
          </a:p>
        </p:txBody>
      </p:sp>
      <p:sp>
        <p:nvSpPr>
          <p:cNvPr id="90" name="Google Shape;90;g18216d40928_0_24"/>
          <p:cNvSpPr txBox="1"/>
          <p:nvPr>
            <p:ph type="title"/>
          </p:nvPr>
        </p:nvSpPr>
        <p:spPr>
          <a:xfrm>
            <a:off x="345225" y="134455"/>
            <a:ext cx="77040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D" sz="2300"/>
              <a:t>User Persona : Pelayan</a:t>
            </a:r>
            <a:endParaRPr sz="2300"/>
          </a:p>
        </p:txBody>
      </p:sp>
      <p:sp>
        <p:nvSpPr>
          <p:cNvPr id="91" name="Google Shape;91;g18216d40928_0_24"/>
          <p:cNvSpPr txBox="1"/>
          <p:nvPr>
            <p:ph idx="1" type="body"/>
          </p:nvPr>
        </p:nvSpPr>
        <p:spPr>
          <a:xfrm>
            <a:off x="3678175" y="816425"/>
            <a:ext cx="4928100" cy="3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ID" sz="1200"/>
              <a:t>Kebutuhan: </a:t>
            </a:r>
            <a:endParaRPr b="1" sz="1200"/>
          </a:p>
          <a:p>
            <a:pPr indent="457200" lvl="0" marL="0" rtl="0" algn="l">
              <a:spcBef>
                <a:spcPts val="0"/>
              </a:spcBef>
              <a:spcAft>
                <a:spcPts val="0"/>
              </a:spcAft>
              <a:buNone/>
            </a:pPr>
            <a:r>
              <a:rPr lang="en-ID" sz="1200"/>
              <a:t>Adanya aplikasi ini dapat membantu saya untuk mendaftarkan pesanan customer yang lebih cepat dan ketidak adaan lagi kekeliruan keitka mencocokan pesanan dengan nomor meja.</a:t>
            </a:r>
            <a:endParaRPr sz="1200"/>
          </a:p>
          <a:p>
            <a:pPr indent="457200" lvl="0" marL="0" rtl="0" algn="l">
              <a:spcBef>
                <a:spcPts val="0"/>
              </a:spcBef>
              <a:spcAft>
                <a:spcPts val="0"/>
              </a:spcAft>
              <a:buNone/>
            </a:pPr>
            <a:r>
              <a:t/>
            </a:r>
            <a:endParaRPr sz="1200"/>
          </a:p>
          <a:p>
            <a:pPr indent="0" lvl="0" marL="0" rtl="0" algn="l">
              <a:spcBef>
                <a:spcPts val="0"/>
              </a:spcBef>
              <a:spcAft>
                <a:spcPts val="0"/>
              </a:spcAft>
              <a:buNone/>
            </a:pPr>
            <a:r>
              <a:rPr b="1" lang="en-ID" sz="1300"/>
              <a:t>Kepribadian: </a:t>
            </a:r>
            <a:endParaRPr b="1" sz="1300"/>
          </a:p>
          <a:p>
            <a:pPr indent="457200" lvl="0" marL="0" rtl="0" algn="l">
              <a:spcBef>
                <a:spcPts val="0"/>
              </a:spcBef>
              <a:spcAft>
                <a:spcPts val="0"/>
              </a:spcAft>
              <a:buNone/>
            </a:pPr>
            <a:r>
              <a:rPr lang="en-ID" sz="1300"/>
              <a:t>Rajin, pelupa, ceroboh, bertanggungjawab, tidak dapat multitasking.</a:t>
            </a:r>
            <a:endParaRPr sz="1300"/>
          </a:p>
          <a:p>
            <a:pPr indent="457200" lvl="0" marL="0" rtl="0" algn="l">
              <a:spcBef>
                <a:spcPts val="0"/>
              </a:spcBef>
              <a:spcAft>
                <a:spcPts val="0"/>
              </a:spcAft>
              <a:buNone/>
            </a:pPr>
            <a:r>
              <a:t/>
            </a:r>
            <a:endParaRPr sz="1300"/>
          </a:p>
          <a:p>
            <a:pPr indent="0" lvl="0" marL="0" rtl="0" algn="l">
              <a:spcBef>
                <a:spcPts val="0"/>
              </a:spcBef>
              <a:spcAft>
                <a:spcPts val="0"/>
              </a:spcAft>
              <a:buNone/>
            </a:pPr>
            <a:r>
              <a:rPr b="1" lang="en-ID" sz="1200"/>
              <a:t>Tujuan:  </a:t>
            </a:r>
            <a:endParaRPr b="1" sz="1200"/>
          </a:p>
          <a:p>
            <a:pPr indent="0" lvl="0" marL="0" rtl="0" algn="l">
              <a:spcBef>
                <a:spcPts val="0"/>
              </a:spcBef>
              <a:spcAft>
                <a:spcPts val="0"/>
              </a:spcAft>
              <a:buNone/>
            </a:pPr>
            <a:r>
              <a:rPr lang="en-ID" sz="1200"/>
              <a:t>	Dapat meningkatkan pelayanan menjadi lebih cepat dan efisien.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ID" sz="1200"/>
              <a:t>Motivasi:</a:t>
            </a:r>
            <a:endParaRPr b="1" sz="1200"/>
          </a:p>
          <a:p>
            <a:pPr indent="457200" lvl="0" marL="0" rtl="0" algn="l">
              <a:spcBef>
                <a:spcPts val="0"/>
              </a:spcBef>
              <a:spcAft>
                <a:spcPts val="0"/>
              </a:spcAft>
              <a:buNone/>
            </a:pPr>
            <a:r>
              <a:rPr lang="en-ID" sz="1200"/>
              <a:t>Dapat memberikan pelayanan terbaik kepada customer.</a:t>
            </a:r>
            <a:endParaRPr sz="1200"/>
          </a:p>
          <a:p>
            <a:pPr indent="457200" lvl="0" marL="0" rtl="0" algn="l">
              <a:spcBef>
                <a:spcPts val="0"/>
              </a:spcBef>
              <a:spcAft>
                <a:spcPts val="0"/>
              </a:spcAft>
              <a:buNone/>
            </a:pPr>
            <a:r>
              <a:t/>
            </a:r>
            <a:endParaRPr sz="1100"/>
          </a:p>
          <a:p>
            <a:pPr indent="0" lvl="0" marL="0" rtl="0" algn="l">
              <a:spcBef>
                <a:spcPts val="0"/>
              </a:spcBef>
              <a:spcAft>
                <a:spcPts val="0"/>
              </a:spcAft>
              <a:buNone/>
            </a:pPr>
            <a:r>
              <a:rPr b="1" lang="en-ID" sz="1200"/>
              <a:t>Kendala :</a:t>
            </a:r>
            <a:endParaRPr b="1" sz="1200"/>
          </a:p>
          <a:p>
            <a:pPr indent="457200" lvl="0" marL="0" rtl="0" algn="l">
              <a:spcBef>
                <a:spcPts val="0"/>
              </a:spcBef>
              <a:spcAft>
                <a:spcPts val="0"/>
              </a:spcAft>
              <a:buNone/>
            </a:pPr>
            <a:r>
              <a:rPr lang="en-ID" sz="1200"/>
              <a:t>Lamanya mendaftarkan pesanan customer dan memberikan informasi kepada bagian dapur</a:t>
            </a:r>
            <a:endParaRPr sz="1200"/>
          </a:p>
          <a:p>
            <a:pPr indent="0" lvl="0" marL="45720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pic>
        <p:nvPicPr>
          <p:cNvPr id="92" name="Google Shape;92;g18216d40928_0_24"/>
          <p:cNvPicPr preferRelativeResize="0"/>
          <p:nvPr/>
        </p:nvPicPr>
        <p:blipFill rotWithShape="1">
          <a:blip r:embed="rId3">
            <a:alphaModFix/>
          </a:blip>
          <a:srcRect b="53292" l="13639" r="35047" t="0"/>
          <a:stretch/>
        </p:blipFill>
        <p:spPr>
          <a:xfrm>
            <a:off x="1188250" y="762000"/>
            <a:ext cx="1355425" cy="1644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g18216d40928_1_6"/>
          <p:cNvSpPr txBox="1"/>
          <p:nvPr>
            <p:ph idx="1" type="body"/>
          </p:nvPr>
        </p:nvSpPr>
        <p:spPr>
          <a:xfrm>
            <a:off x="474475" y="2184225"/>
            <a:ext cx="3035400" cy="275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100"/>
          </a:p>
          <a:p>
            <a:pPr indent="0" lvl="0" marL="0" rtl="0" algn="l">
              <a:spcBef>
                <a:spcPts val="0"/>
              </a:spcBef>
              <a:spcAft>
                <a:spcPts val="0"/>
              </a:spcAft>
              <a:buNone/>
            </a:pPr>
            <a:r>
              <a:rPr lang="en-ID" sz="1100"/>
              <a:t>Nama : Rosaline</a:t>
            </a:r>
            <a:br>
              <a:rPr lang="en-ID" sz="1100"/>
            </a:br>
            <a:r>
              <a:rPr lang="en-ID" sz="1100"/>
              <a:t>Umur  : 38 tahun</a:t>
            </a:r>
            <a:endParaRPr sz="1100"/>
          </a:p>
          <a:p>
            <a:pPr indent="0" lvl="0" marL="0" rtl="0" algn="l">
              <a:spcBef>
                <a:spcPts val="0"/>
              </a:spcBef>
              <a:spcAft>
                <a:spcPts val="0"/>
              </a:spcAft>
              <a:buNone/>
            </a:pPr>
            <a:r>
              <a:rPr lang="en-ID" sz="1100"/>
              <a:t>Jenis Kelamin: Perempuan</a:t>
            </a:r>
            <a:endParaRPr sz="1100"/>
          </a:p>
          <a:p>
            <a:pPr indent="0" lvl="0" marL="0" rtl="0" algn="l">
              <a:spcBef>
                <a:spcPts val="0"/>
              </a:spcBef>
              <a:spcAft>
                <a:spcPts val="0"/>
              </a:spcAft>
              <a:buNone/>
            </a:pPr>
            <a:r>
              <a:rPr lang="en-ID" sz="1100"/>
              <a:t>Status: Janda</a:t>
            </a:r>
            <a:endParaRPr sz="1100"/>
          </a:p>
          <a:p>
            <a:pPr indent="0" lvl="0" marL="0" rtl="0" algn="l">
              <a:spcBef>
                <a:spcPts val="0"/>
              </a:spcBef>
              <a:spcAft>
                <a:spcPts val="0"/>
              </a:spcAft>
              <a:buNone/>
            </a:pPr>
            <a:r>
              <a:rPr lang="en-ID" sz="1100"/>
              <a:t>Lulusan: SMA</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b="1" lang="en-ID" sz="1100"/>
              <a:t>Deskripsi Singkat:</a:t>
            </a:r>
            <a:endParaRPr b="1" sz="1100"/>
          </a:p>
          <a:p>
            <a:pPr indent="457200" lvl="0" marL="0" rtl="0" algn="just">
              <a:spcBef>
                <a:spcPts val="0"/>
              </a:spcBef>
              <a:spcAft>
                <a:spcPts val="0"/>
              </a:spcAft>
              <a:buNone/>
            </a:pPr>
            <a:r>
              <a:rPr lang="en-ID" sz="1100"/>
              <a:t>Rosaline merupakan seorang kasir di Restoran Myeong Gu Korea dan merupakan orang yang mengutamakan kecepatan dan efisiensi pelayanan, tetapi seringkali mengalami kendala dalam pekerjaannya.</a:t>
            </a:r>
            <a:endParaRPr sz="1100"/>
          </a:p>
        </p:txBody>
      </p:sp>
      <p:sp>
        <p:nvSpPr>
          <p:cNvPr id="98" name="Google Shape;98;g18216d40928_1_6"/>
          <p:cNvSpPr txBox="1"/>
          <p:nvPr>
            <p:ph type="title"/>
          </p:nvPr>
        </p:nvSpPr>
        <p:spPr>
          <a:xfrm>
            <a:off x="345225" y="134455"/>
            <a:ext cx="77040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D" sz="2300"/>
              <a:t>User Persona : Kasir</a:t>
            </a:r>
            <a:endParaRPr sz="2300"/>
          </a:p>
        </p:txBody>
      </p:sp>
      <p:sp>
        <p:nvSpPr>
          <p:cNvPr id="99" name="Google Shape;99;g18216d40928_1_6"/>
          <p:cNvSpPr txBox="1"/>
          <p:nvPr>
            <p:ph idx="1" type="body"/>
          </p:nvPr>
        </p:nvSpPr>
        <p:spPr>
          <a:xfrm>
            <a:off x="3678175" y="747050"/>
            <a:ext cx="4973400" cy="40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ID" sz="1100"/>
              <a:t>Kebutuhan: </a:t>
            </a:r>
            <a:endParaRPr b="1" sz="1100"/>
          </a:p>
          <a:p>
            <a:pPr indent="457200" lvl="0" marL="0" rtl="0" algn="l">
              <a:spcBef>
                <a:spcPts val="0"/>
              </a:spcBef>
              <a:spcAft>
                <a:spcPts val="0"/>
              </a:spcAft>
              <a:buNone/>
            </a:pPr>
            <a:r>
              <a:rPr lang="en-ID" sz="1100"/>
              <a:t>Adanya aplikasi ini dapat membuat saya lebih mudah dalam mengatur transaksi di restoran, mempermudah rekap pemasukan setiap harinya, dan mempermudah saya untuk mengetahui informasi pesanan.</a:t>
            </a:r>
            <a:endParaRPr sz="1100"/>
          </a:p>
          <a:p>
            <a:pPr indent="457200" lvl="0" marL="0" rtl="0" algn="l">
              <a:spcBef>
                <a:spcPts val="0"/>
              </a:spcBef>
              <a:spcAft>
                <a:spcPts val="0"/>
              </a:spcAft>
              <a:buNone/>
            </a:pPr>
            <a:r>
              <a:t/>
            </a:r>
            <a:endParaRPr sz="1100"/>
          </a:p>
          <a:p>
            <a:pPr indent="0" lvl="0" marL="0" rtl="0" algn="l">
              <a:spcBef>
                <a:spcPts val="0"/>
              </a:spcBef>
              <a:spcAft>
                <a:spcPts val="0"/>
              </a:spcAft>
              <a:buNone/>
            </a:pPr>
            <a:r>
              <a:rPr b="1" lang="en-ID" sz="1200"/>
              <a:t>Kepribadian: </a:t>
            </a:r>
            <a:endParaRPr b="1" sz="1200"/>
          </a:p>
          <a:p>
            <a:pPr indent="457200" lvl="0" marL="0" rtl="0" algn="l">
              <a:spcBef>
                <a:spcPts val="0"/>
              </a:spcBef>
              <a:spcAft>
                <a:spcPts val="0"/>
              </a:spcAft>
              <a:buNone/>
            </a:pPr>
            <a:r>
              <a:rPr lang="en-ID" sz="1200"/>
              <a:t>Pelupa, bertanggung jawab, tidak dapat multi tasking, pekerja keras, tidak dapat bekerja dibawah tekanan.</a:t>
            </a:r>
            <a:endParaRPr sz="1200"/>
          </a:p>
          <a:p>
            <a:pPr indent="457200" lvl="0" marL="0" rtl="0" algn="l">
              <a:spcBef>
                <a:spcPts val="0"/>
              </a:spcBef>
              <a:spcAft>
                <a:spcPts val="0"/>
              </a:spcAft>
              <a:buNone/>
            </a:pPr>
            <a:r>
              <a:t/>
            </a:r>
            <a:endParaRPr sz="1200"/>
          </a:p>
          <a:p>
            <a:pPr indent="0" lvl="0" marL="0" rtl="0" algn="l">
              <a:spcBef>
                <a:spcPts val="0"/>
              </a:spcBef>
              <a:spcAft>
                <a:spcPts val="0"/>
              </a:spcAft>
              <a:buNone/>
            </a:pPr>
            <a:r>
              <a:rPr b="1" lang="en-ID" sz="1100"/>
              <a:t>Tujuan:  </a:t>
            </a:r>
            <a:endParaRPr b="1" sz="1100"/>
          </a:p>
          <a:p>
            <a:pPr indent="0" lvl="0" marL="0" rtl="0" algn="l">
              <a:spcBef>
                <a:spcPts val="0"/>
              </a:spcBef>
              <a:spcAft>
                <a:spcPts val="0"/>
              </a:spcAft>
              <a:buNone/>
            </a:pPr>
            <a:r>
              <a:rPr lang="en-ID" sz="1100"/>
              <a:t>	Dengan aplikasi ini pekerjaan diharapkan menjadi lebih cepat dan efisien</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b="1" lang="en-ID" sz="1100"/>
              <a:t>Motivasi:</a:t>
            </a:r>
            <a:endParaRPr b="1" sz="1100"/>
          </a:p>
          <a:p>
            <a:pPr indent="457200" lvl="0" marL="0" rtl="0" algn="l">
              <a:spcBef>
                <a:spcPts val="0"/>
              </a:spcBef>
              <a:spcAft>
                <a:spcPts val="0"/>
              </a:spcAft>
              <a:buNone/>
            </a:pPr>
            <a:r>
              <a:rPr lang="en-ID" sz="1100"/>
              <a:t>Dapat meningkatkan kulaitas pelayanan untuk customer sehingga tidak terjadi antrian yang tidak efisien.</a:t>
            </a:r>
            <a:endParaRPr sz="1100"/>
          </a:p>
          <a:p>
            <a:pPr indent="457200" lvl="0" marL="0" rtl="0" algn="l">
              <a:spcBef>
                <a:spcPts val="0"/>
              </a:spcBef>
              <a:spcAft>
                <a:spcPts val="0"/>
              </a:spcAft>
              <a:buNone/>
            </a:pPr>
            <a:r>
              <a:t/>
            </a:r>
            <a:endParaRPr sz="1100"/>
          </a:p>
          <a:p>
            <a:pPr indent="0" lvl="0" marL="0" rtl="0" algn="l">
              <a:spcBef>
                <a:spcPts val="0"/>
              </a:spcBef>
              <a:spcAft>
                <a:spcPts val="0"/>
              </a:spcAft>
              <a:buNone/>
            </a:pPr>
            <a:r>
              <a:rPr b="1" lang="en-ID" sz="1100"/>
              <a:t>Kendala :</a:t>
            </a:r>
            <a:endParaRPr b="1" sz="1100"/>
          </a:p>
          <a:p>
            <a:pPr indent="-298450" lvl="0" marL="457200" rtl="0" algn="l">
              <a:spcBef>
                <a:spcPts val="0"/>
              </a:spcBef>
              <a:spcAft>
                <a:spcPts val="0"/>
              </a:spcAft>
              <a:buSzPts val="1100"/>
              <a:buChar char="-"/>
            </a:pPr>
            <a:r>
              <a:rPr lang="en-ID" sz="1100"/>
              <a:t>Menghitung pesanan customer masih harus dilakukan mandiri dan cukup memakan waktu. </a:t>
            </a:r>
            <a:endParaRPr sz="1100"/>
          </a:p>
          <a:p>
            <a:pPr indent="-298450" lvl="0" marL="457200" rtl="0" algn="l">
              <a:spcBef>
                <a:spcPts val="0"/>
              </a:spcBef>
              <a:spcAft>
                <a:spcPts val="0"/>
              </a:spcAft>
              <a:buSzPts val="1100"/>
              <a:buChar char="-"/>
            </a:pPr>
            <a:r>
              <a:rPr lang="en-ID" sz="1100"/>
              <a:t>Merekap pemesanan harus dilakukan manual dan terkadang saya lupa dengan hitungan saya</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t/>
            </a:r>
            <a:endParaRPr sz="1100"/>
          </a:p>
        </p:txBody>
      </p:sp>
      <p:pic>
        <p:nvPicPr>
          <p:cNvPr id="100" name="Google Shape;100;g18216d40928_1_6"/>
          <p:cNvPicPr preferRelativeResize="0"/>
          <p:nvPr/>
        </p:nvPicPr>
        <p:blipFill rotWithShape="1">
          <a:blip r:embed="rId3">
            <a:alphaModFix/>
          </a:blip>
          <a:srcRect b="44736" l="30464" r="40297" t="0"/>
          <a:stretch/>
        </p:blipFill>
        <p:spPr>
          <a:xfrm>
            <a:off x="1183425" y="659875"/>
            <a:ext cx="1478551" cy="1678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18216d40928_1_12"/>
          <p:cNvSpPr txBox="1"/>
          <p:nvPr>
            <p:ph idx="1" type="body"/>
          </p:nvPr>
        </p:nvSpPr>
        <p:spPr>
          <a:xfrm>
            <a:off x="642775" y="2641125"/>
            <a:ext cx="3035400" cy="275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a:p>
            <a:pPr indent="0" lvl="0" marL="0" rtl="0" algn="l">
              <a:spcBef>
                <a:spcPts val="0"/>
              </a:spcBef>
              <a:spcAft>
                <a:spcPts val="0"/>
              </a:spcAft>
              <a:buNone/>
            </a:pPr>
            <a:r>
              <a:rPr lang="en-ID" sz="1200"/>
              <a:t>Nama : Hilal Aselole</a:t>
            </a:r>
            <a:br>
              <a:rPr lang="en-ID" sz="1200"/>
            </a:br>
            <a:r>
              <a:rPr lang="en-ID" sz="1200"/>
              <a:t>Umur  : 39 tahun</a:t>
            </a:r>
            <a:endParaRPr sz="1200"/>
          </a:p>
          <a:p>
            <a:pPr indent="0" lvl="0" marL="0" rtl="0" algn="l">
              <a:spcBef>
                <a:spcPts val="0"/>
              </a:spcBef>
              <a:spcAft>
                <a:spcPts val="0"/>
              </a:spcAft>
              <a:buNone/>
            </a:pPr>
            <a:r>
              <a:rPr lang="en-ID" sz="1200"/>
              <a:t>Jenis Kelamin: Laki-Laki</a:t>
            </a:r>
            <a:endParaRPr sz="1200"/>
          </a:p>
          <a:p>
            <a:pPr indent="0" lvl="0" marL="0" rtl="0" algn="l">
              <a:spcBef>
                <a:spcPts val="0"/>
              </a:spcBef>
              <a:spcAft>
                <a:spcPts val="0"/>
              </a:spcAft>
              <a:buNone/>
            </a:pPr>
            <a:r>
              <a:rPr lang="en-ID" sz="1200"/>
              <a:t>Lulusan :  S1 - Manajer Bisnis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ID" sz="1200"/>
              <a:t>Deskripsi Singkat:</a:t>
            </a:r>
            <a:endParaRPr b="1" sz="1200"/>
          </a:p>
          <a:p>
            <a:pPr indent="457200" lvl="0" marL="0" rtl="0" algn="just">
              <a:spcBef>
                <a:spcPts val="0"/>
              </a:spcBef>
              <a:spcAft>
                <a:spcPts val="0"/>
              </a:spcAft>
              <a:buNone/>
            </a:pPr>
            <a:r>
              <a:rPr lang="en-ID" sz="1200"/>
              <a:t>Hilal Aselole </a:t>
            </a:r>
            <a:r>
              <a:rPr lang="en-ID" sz="1200"/>
              <a:t>adalah seorang manajer yang sering memiliki kesulitan dalam menyimpan berkas-berkas mengenai bisnis yang ia kelola.</a:t>
            </a:r>
            <a:endParaRPr sz="1200"/>
          </a:p>
        </p:txBody>
      </p:sp>
      <p:sp>
        <p:nvSpPr>
          <p:cNvPr id="106" name="Google Shape;106;g18216d40928_1_12"/>
          <p:cNvSpPr txBox="1"/>
          <p:nvPr>
            <p:ph type="title"/>
          </p:nvPr>
        </p:nvSpPr>
        <p:spPr>
          <a:xfrm>
            <a:off x="345225" y="134455"/>
            <a:ext cx="7704000" cy="61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ID" sz="2300"/>
              <a:t>User Persona : Manajer</a:t>
            </a:r>
            <a:endParaRPr sz="2300"/>
          </a:p>
        </p:txBody>
      </p:sp>
      <p:sp>
        <p:nvSpPr>
          <p:cNvPr id="107" name="Google Shape;107;g18216d40928_1_12"/>
          <p:cNvSpPr txBox="1"/>
          <p:nvPr>
            <p:ph idx="1" type="body"/>
          </p:nvPr>
        </p:nvSpPr>
        <p:spPr>
          <a:xfrm>
            <a:off x="3678175" y="669675"/>
            <a:ext cx="4928100" cy="38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ID" sz="1200"/>
              <a:t>Kebutuhan: </a:t>
            </a:r>
            <a:endParaRPr b="1" sz="1200"/>
          </a:p>
          <a:p>
            <a:pPr indent="457200" lvl="0" marL="0" rtl="0" algn="l">
              <a:spcBef>
                <a:spcPts val="0"/>
              </a:spcBef>
              <a:spcAft>
                <a:spcPts val="0"/>
              </a:spcAft>
              <a:buNone/>
            </a:pPr>
            <a:r>
              <a:rPr lang="en-ID" sz="1200"/>
              <a:t>Adanya aplikasi ini dapat dengan mudah memantau mengorganisir hal-hal yang harus saya kelola.</a:t>
            </a:r>
            <a:endParaRPr sz="1200"/>
          </a:p>
          <a:p>
            <a:pPr indent="457200" lvl="0" marL="0" rtl="0" algn="l">
              <a:spcBef>
                <a:spcPts val="0"/>
              </a:spcBef>
              <a:spcAft>
                <a:spcPts val="0"/>
              </a:spcAft>
              <a:buNone/>
            </a:pPr>
            <a:r>
              <a:t/>
            </a:r>
            <a:endParaRPr sz="1200"/>
          </a:p>
          <a:p>
            <a:pPr indent="0" lvl="0" marL="0" rtl="0" algn="l">
              <a:spcBef>
                <a:spcPts val="0"/>
              </a:spcBef>
              <a:spcAft>
                <a:spcPts val="0"/>
              </a:spcAft>
              <a:buNone/>
            </a:pPr>
            <a:r>
              <a:rPr b="1" lang="en-ID" sz="1300"/>
              <a:t>Kepribadian: </a:t>
            </a:r>
            <a:endParaRPr b="1" sz="1300"/>
          </a:p>
          <a:p>
            <a:pPr indent="457200" lvl="0" marL="0" rtl="0" algn="l">
              <a:spcBef>
                <a:spcPts val="0"/>
              </a:spcBef>
              <a:spcAft>
                <a:spcPts val="0"/>
              </a:spcAft>
              <a:buNone/>
            </a:pPr>
            <a:r>
              <a:rPr lang="en-ID" sz="1300"/>
              <a:t>Pelupa, tidak sabaran, cekatan,gaptek,  dan emosian.</a:t>
            </a:r>
            <a:endParaRPr sz="1300"/>
          </a:p>
          <a:p>
            <a:pPr indent="457200" lvl="0" marL="0" rtl="0" algn="l">
              <a:spcBef>
                <a:spcPts val="0"/>
              </a:spcBef>
              <a:spcAft>
                <a:spcPts val="0"/>
              </a:spcAft>
              <a:buNone/>
            </a:pPr>
            <a:r>
              <a:t/>
            </a:r>
            <a:endParaRPr sz="1300"/>
          </a:p>
          <a:p>
            <a:pPr indent="0" lvl="0" marL="0" rtl="0" algn="l">
              <a:spcBef>
                <a:spcPts val="0"/>
              </a:spcBef>
              <a:spcAft>
                <a:spcPts val="0"/>
              </a:spcAft>
              <a:buNone/>
            </a:pPr>
            <a:r>
              <a:rPr b="1" lang="en-ID" sz="1200"/>
              <a:t>Tujuan:  </a:t>
            </a:r>
            <a:endParaRPr b="1" sz="1200"/>
          </a:p>
          <a:p>
            <a:pPr indent="0" lvl="0" marL="0" rtl="0" algn="l">
              <a:spcBef>
                <a:spcPts val="0"/>
              </a:spcBef>
              <a:spcAft>
                <a:spcPts val="0"/>
              </a:spcAft>
              <a:buNone/>
            </a:pPr>
            <a:r>
              <a:rPr lang="en-ID" sz="1200"/>
              <a:t>	Dengan aplikasi ini pekerjaan akan lebih mudah dan efisien dalam pengorganisiran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ID" sz="1200"/>
              <a:t>Motivasi:</a:t>
            </a:r>
            <a:endParaRPr b="1" sz="1200"/>
          </a:p>
          <a:p>
            <a:pPr indent="457200" lvl="0" marL="0" rtl="0" algn="l">
              <a:spcBef>
                <a:spcPts val="0"/>
              </a:spcBef>
              <a:spcAft>
                <a:spcPts val="0"/>
              </a:spcAft>
              <a:buNone/>
            </a:pPr>
            <a:r>
              <a:rPr lang="en-ID" sz="1200"/>
              <a:t>Dapat mengelola restoran dengan effortless dan mudah</a:t>
            </a:r>
            <a:endParaRPr sz="1200"/>
          </a:p>
          <a:p>
            <a:pPr indent="457200" lvl="0" marL="0" rtl="0" algn="l">
              <a:spcBef>
                <a:spcPts val="0"/>
              </a:spcBef>
              <a:spcAft>
                <a:spcPts val="0"/>
              </a:spcAft>
              <a:buNone/>
            </a:pPr>
            <a:r>
              <a:t/>
            </a:r>
            <a:endParaRPr sz="1200"/>
          </a:p>
          <a:p>
            <a:pPr indent="0" lvl="0" marL="0" rtl="0" algn="l">
              <a:spcBef>
                <a:spcPts val="0"/>
              </a:spcBef>
              <a:spcAft>
                <a:spcPts val="0"/>
              </a:spcAft>
              <a:buNone/>
            </a:pPr>
            <a:r>
              <a:rPr b="1" lang="en-ID" sz="1200"/>
              <a:t>Kendala :</a:t>
            </a:r>
            <a:endParaRPr b="1" sz="1200"/>
          </a:p>
          <a:p>
            <a:pPr indent="0" lvl="0" marL="0" rtl="0" algn="l">
              <a:spcBef>
                <a:spcPts val="0"/>
              </a:spcBef>
              <a:spcAft>
                <a:spcPts val="0"/>
              </a:spcAft>
              <a:buNone/>
            </a:pPr>
            <a:r>
              <a:rPr lang="en-ID" sz="1200"/>
              <a:t>	Dikarenakan hilal gaptek, hilal mencatat segalanya dengan berkas. Dan ia pelupa seringkali berkasnya hilang, walau begitu hilal cekatan sehingga sering membuat ulang pencatatan. Namun karena ini terkadang pekerjaannya jadi kurang efisien.</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pic>
        <p:nvPicPr>
          <p:cNvPr id="108" name="Google Shape;108;g18216d40928_1_12"/>
          <p:cNvPicPr preferRelativeResize="0"/>
          <p:nvPr/>
        </p:nvPicPr>
        <p:blipFill rotWithShape="1">
          <a:blip r:embed="rId3">
            <a:alphaModFix/>
          </a:blip>
          <a:srcRect b="32691" l="14488" r="17298" t="1105"/>
          <a:stretch/>
        </p:blipFill>
        <p:spPr>
          <a:xfrm>
            <a:off x="1098300" y="669675"/>
            <a:ext cx="1750523" cy="2123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obotic Workshop by Slidesgo">
  <a:themeElements>
    <a:clrScheme name="Simple Light">
      <a:dk1>
        <a:srgbClr val="263238"/>
      </a:dk1>
      <a:lt1>
        <a:srgbClr val="FFFFFF"/>
      </a:lt1>
      <a:dk2>
        <a:srgbClr val="C7F8F9"/>
      </a:dk2>
      <a:lt2>
        <a:srgbClr val="80ED99"/>
      </a:lt2>
      <a:accent1>
        <a:srgbClr val="1A2327"/>
      </a:accent1>
      <a:accent2>
        <a:srgbClr val="58DD76"/>
      </a:accent2>
      <a:accent3>
        <a:srgbClr val="C7F9CC"/>
      </a:accent3>
      <a:accent4>
        <a:srgbClr val="80ED99"/>
      </a:accent4>
      <a:accent5>
        <a:srgbClr val="263238"/>
      </a:accent5>
      <a:accent6>
        <a:srgbClr val="FDFDFD"/>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Megantara Purnama</dc:creator>
</cp:coreProperties>
</file>